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104" d="100"/>
          <a:sy n="104" d="100"/>
        </p:scale>
        <p:origin x="174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03D7008-8171-10ED-15BC-DDA8864FD9C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8525685-EAF4-4D0B-10EB-1EA24DC82F2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7511934B-47CA-A2CB-97A8-8F4EFF6CFDB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6166819E-5A53-D1F8-9519-854DF3F077B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8BEADAFD-9226-4077-ADAC-63150A85FD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E3FE4A5-5A1E-1102-259B-1ABF0F1FCB8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8CC93CA-1B09-4D06-80C5-51840B81FDE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95043C5-E332-5237-9ABB-482EE70BD8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FCFFF349-35C5-805E-045D-7FC8DA491F5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20CA6DDB-C7DA-2784-503C-9287F26D132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B15FD34E-7C5E-3E4A-C939-7E716FAB89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F7658F45-F40F-4DC3-AFFD-04C2A09DA0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2AEB2B2-4E41-AA93-DE64-19F394A045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D3416B5-55E7-477D-A50A-F9A9069B3904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16FEF573-B44E-D674-E4C8-AC30467C47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C5CA2D69-5EA8-2CA3-48B5-6D44BF555C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F30884-BAED-A284-11B7-4C3793E5C1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8FAF23-2139-3489-C479-D456795DC6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EA2B34-E115-B2EE-0FA3-E52AF923BD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3CC0D-776C-4004-962A-02058B9735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058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BE16C4-4477-F56B-25D6-5C3551F5DE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FA4B66-1BD8-57FE-E1D5-DF5A4AF87F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4D60C4-7A81-C140-5FE0-3C9267CD4A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FCBE4-4DEB-4DBE-BAE5-6751DCC122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2198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66962C-8D13-2BFE-402D-5D56CB5314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C2E513-62DC-4DF8-75A8-0A6E26BD63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8D29C6-B1C5-CC3B-2FF8-4460096E7A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3E9A5-5959-47E7-8799-E1576E1F7C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970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09DCF7-B13C-00E8-2C94-FAA9EBCF6E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460832-2798-41AD-66B2-868F7BDE8D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D38C2C-2B4B-C8DF-3563-EF20AF6C2C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BA7DB-ECA9-4F57-9870-4462346864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9244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1868D8-F967-4CDE-9AE4-9D226A6340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76D1F8-FFC0-8FCF-703A-E707940BC2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4B6BB48-B0BC-7A1C-34CA-D8AEC99F62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0A5C8-A61C-43CE-9FB5-62FCE396D9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4676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EB4054-78E8-7C2D-433E-3EB09DDCCE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C829F9-CCB2-B771-7A17-5DD1699757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A39E36-76FF-2EB0-A7F5-8BBA7E58D6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86F15-9044-4DE6-8AB4-9E96C23D67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179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092704F-DDD9-C5C5-3F74-9931896572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9E142B0-B57C-830C-0B7C-23E2243330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D368815-227A-5460-6BE2-D191EA8E8B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C8ECD-4609-4388-9494-E5BF5DB0FA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641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CA03D1E-B161-4748-BDA7-E9DB32E0CC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E32AB3E-509B-00C4-792B-36B0BA9886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EE6A729-F05F-7320-CAD9-FD22701F45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A18BE-3E6D-4987-9D1B-04C92A5585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4978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FC7F7E3-208E-93C1-8B93-60F42FB368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A2132D2-5C32-F366-C7AC-40A185D22F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54BE4CE-F9AF-381B-2A6C-704061E8D4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A99C8-B914-4700-B4AF-9950C5FA52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490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D3201C-52AD-1930-2920-2A63AF4F2F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67F9DD-670B-E983-AD71-4EDB292414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DA7FAA-E46B-EC35-3711-A881A46426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A867E-89B8-4EB3-A336-4024369CE62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084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7CD73F-C66B-0B85-C4A2-00D8577E65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4ADD97-FFA8-3EE9-6B7E-63C71876B6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0C4FBE-F490-A596-072B-6087870C90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46237-49F8-48E1-8E4A-DB9D263EC6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814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9F545E4-7668-3BC9-CE28-3807CECBD9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56925FA-3DC0-D622-9907-96E0BA6491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EB00199-0673-AACF-02B9-E73DC24BAF8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C84152E-0E4F-ACEB-52A1-93BB3F4360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095DD93-E3BF-BB81-5B05-EEB51D6B3B2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02E2C5C7-1BD7-4197-A159-E9D2695E15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30ADD9A-0E06-2C4E-AD5C-9D011C526B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9263" y="889000"/>
            <a:ext cx="8237537" cy="2217738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日本在宅医療連合学会</a:t>
            </a:r>
            <a:br>
              <a:rPr lang="en-US" altLang="ja-JP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</a:t>
            </a:r>
            <a:endParaRPr lang="en-US" altLang="ja-JP" sz="2400" b="1" i="1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CB94A70-D7E7-152C-DAD8-96DB907492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7525" y="3171825"/>
            <a:ext cx="8169275" cy="81438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5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5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5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は以下のとおりです。</a:t>
            </a:r>
            <a:endParaRPr lang="en-US" altLang="ja-JP" sz="25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700" b="1" i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514350" indent="-51435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役員、顧問職</a:t>
            </a:r>
            <a:endParaRPr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514350" indent="-51435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株の保有</a:t>
            </a:r>
            <a:endParaRPr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514350" indent="-51435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特許権使用料</a:t>
            </a:r>
            <a:endParaRPr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514350" indent="-51435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講演料</a:t>
            </a:r>
            <a:endParaRPr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514350" indent="-51435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原稿料</a:t>
            </a:r>
            <a:endParaRPr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514350" indent="-51435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研究費</a:t>
            </a:r>
            <a:endParaRPr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開示すべき内容がある項目のみ記載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企業・団体名を記載　金額の記載は不要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4">
            <a:extLst>
              <a:ext uri="{FF2B5EF4-FFF2-40B4-BE49-F238E27FC236}">
                <a16:creationId xmlns:a16="http://schemas.microsoft.com/office/drawing/2014/main" id="{0C11F4DE-F13E-B41B-5056-544C96DA71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8" y="509588"/>
            <a:ext cx="8640762" cy="5807075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kumimoji="0" lang="ja-JP" altLang="en-US" sz="2400" ker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63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Times New Roman</vt:lpstr>
      <vt:lpstr>ＭＳ Ｐゴシック</vt:lpstr>
      <vt:lpstr>Arial</vt:lpstr>
      <vt:lpstr>Default Design</vt:lpstr>
      <vt:lpstr>日本在宅医療連合学会 ＣＯ Ｉ 開示 　 筆頭発表者名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KYOKA YAHATA</cp:lastModifiedBy>
  <cp:revision>90</cp:revision>
  <dcterms:created xsi:type="dcterms:W3CDTF">2000-09-04T17:39:07Z</dcterms:created>
  <dcterms:modified xsi:type="dcterms:W3CDTF">2024-02-07T08:49:03Z</dcterms:modified>
</cp:coreProperties>
</file>