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8" autoAdjust="0"/>
    <p:restoredTop sz="94660"/>
  </p:normalViewPr>
  <p:slideViewPr>
    <p:cSldViewPr snapToGrid="0">
      <p:cViewPr>
        <p:scale>
          <a:sx n="75" d="100"/>
          <a:sy n="75" d="100"/>
        </p:scale>
        <p:origin x="2304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617-29D6-4C53-87CA-6A85695945B7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C96-5E59-4FF2-93FC-2E360A505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261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617-29D6-4C53-87CA-6A85695945B7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C96-5E59-4FF2-93FC-2E360A505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677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617-29D6-4C53-87CA-6A85695945B7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C96-5E59-4FF2-93FC-2E360A505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867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617-29D6-4C53-87CA-6A85695945B7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C96-5E59-4FF2-93FC-2E360A505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345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617-29D6-4C53-87CA-6A85695945B7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C96-5E59-4FF2-93FC-2E360A505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015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617-29D6-4C53-87CA-6A85695945B7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C96-5E59-4FF2-93FC-2E360A505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520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617-29D6-4C53-87CA-6A85695945B7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C96-5E59-4FF2-93FC-2E360A505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56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617-29D6-4C53-87CA-6A85695945B7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C96-5E59-4FF2-93FC-2E360A505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246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617-29D6-4C53-87CA-6A85695945B7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C96-5E59-4FF2-93FC-2E360A505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895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617-29D6-4C53-87CA-6A85695945B7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C96-5E59-4FF2-93FC-2E360A505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393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3617-29D6-4C53-87CA-6A85695945B7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3C96-5E59-4FF2-93FC-2E360A505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332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3617-29D6-4C53-87CA-6A85695945B7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93C96-5E59-4FF2-93FC-2E360A505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662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1F68D37C-1E91-4EFE-AAE8-13E659C1D916}"/>
              </a:ext>
            </a:extLst>
          </p:cNvPr>
          <p:cNvSpPr txBox="1">
            <a:spLocks/>
          </p:cNvSpPr>
          <p:nvPr/>
        </p:nvSpPr>
        <p:spPr>
          <a:xfrm>
            <a:off x="0" y="3717032"/>
            <a:ext cx="9144000" cy="2481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ja-JP" sz="2800" b="1" dirty="0">
                <a:latin typeface="Arial" panose="020B0604020202020204" pitchFamily="34" charset="0"/>
                <a:cs typeface="Arial" pitchFamily="34" charset="0"/>
              </a:rPr>
              <a:t>There are no businesses, etc. related to COI that should be disclosed in regard to the subject presentation. </a:t>
            </a:r>
            <a:endParaRPr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ja-JP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33EAD698-CB66-4DA4-9FA8-98E2BAF57E7B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202894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200" b="1">
                <a:latin typeface="Arial" panose="020B0604020202020204" pitchFamily="34" charset="0"/>
                <a:cs typeface="Arial" panose="020B0604020202020204" pitchFamily="34" charset="0"/>
              </a:rPr>
              <a:t>The 6th International Nursing Research Conference of </a:t>
            </a:r>
            <a:br>
              <a:rPr lang="en-US" altLang="ja-JP" sz="22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2200" b="1">
                <a:latin typeface="Arial" panose="020B0604020202020204" pitchFamily="34" charset="0"/>
                <a:cs typeface="Arial" panose="020B0604020202020204" pitchFamily="34" charset="0"/>
              </a:rPr>
              <a:t>World Academy of Nursing Science</a:t>
            </a:r>
            <a:br>
              <a:rPr lang="en-US" altLang="ja-JP" sz="40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4000" b="1">
                <a:latin typeface="Arial" panose="020B0604020202020204" pitchFamily="34" charset="0"/>
                <a:cs typeface="Arial" panose="020B0604020202020204" pitchFamily="34" charset="0"/>
              </a:rPr>
              <a:t>The 6th WANS 2020 </a:t>
            </a:r>
            <a:br>
              <a:rPr lang="en-US" altLang="ja-JP" sz="28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2800" b="1">
                <a:latin typeface="Arial" panose="020B0604020202020204" pitchFamily="34" charset="0"/>
                <a:cs typeface="Arial" panose="020B0604020202020204" pitchFamily="34" charset="0"/>
              </a:rPr>
              <a:t>Disclosure of COI</a:t>
            </a:r>
            <a:br>
              <a:rPr lang="en-US" altLang="ja-JP" sz="28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1800" b="1">
                <a:latin typeface="Arial" panose="020B0604020202020204" pitchFamily="34" charset="0"/>
                <a:cs typeface="Arial" panose="020B0604020202020204" pitchFamily="34" charset="0"/>
              </a:rPr>
              <a:t>Name of head presenter,</a:t>
            </a:r>
            <a:r>
              <a:rPr lang="ja-JP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800" b="1">
                <a:latin typeface="Arial" panose="020B0604020202020204" pitchFamily="34" charset="0"/>
                <a:cs typeface="Arial" panose="020B0604020202020204" pitchFamily="34" charset="0"/>
              </a:rPr>
              <a:t>Names of co-authors</a:t>
            </a:r>
            <a:r>
              <a:rPr lang="ja-JP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br>
              <a:rPr lang="ja-JP" altLang="en-US" sz="18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ja-JP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ja-JP" sz="1800" b="1">
                <a:latin typeface="Arial" panose="020B0604020202020204" pitchFamily="34" charset="0"/>
                <a:cs typeface="Arial" panose="020B0604020202020204" pitchFamily="34" charset="0"/>
              </a:rPr>
              <a:t>Name of affiliation</a:t>
            </a:r>
            <a:endParaRPr lang="ja-JP" alt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124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461917-ADEB-4F51-B598-CF11ED7376E8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202894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200" b="1">
                <a:latin typeface="Arial" panose="020B0604020202020204" pitchFamily="34" charset="0"/>
                <a:cs typeface="Arial" panose="020B0604020202020204" pitchFamily="34" charset="0"/>
              </a:rPr>
              <a:t>The 6th International Nursing Research Conference of </a:t>
            </a:r>
            <a:br>
              <a:rPr lang="en-US" altLang="ja-JP" sz="22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2200" b="1">
                <a:latin typeface="Arial" panose="020B0604020202020204" pitchFamily="34" charset="0"/>
                <a:cs typeface="Arial" panose="020B0604020202020204" pitchFamily="34" charset="0"/>
              </a:rPr>
              <a:t>World Academy of Nursing Science</a:t>
            </a:r>
            <a:br>
              <a:rPr lang="en-US" altLang="ja-JP" sz="40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4000" b="1">
                <a:latin typeface="Arial" panose="020B0604020202020204" pitchFamily="34" charset="0"/>
                <a:cs typeface="Arial" panose="020B0604020202020204" pitchFamily="34" charset="0"/>
              </a:rPr>
              <a:t>The 6th WANS 2020 </a:t>
            </a:r>
            <a:br>
              <a:rPr lang="en-US" altLang="ja-JP" sz="28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2800" b="1">
                <a:latin typeface="Arial" panose="020B0604020202020204" pitchFamily="34" charset="0"/>
                <a:cs typeface="Arial" panose="020B0604020202020204" pitchFamily="34" charset="0"/>
              </a:rPr>
              <a:t>Disclosure of COI</a:t>
            </a:r>
            <a:br>
              <a:rPr lang="en-US" altLang="ja-JP" sz="28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1800" b="1">
                <a:latin typeface="Arial" panose="020B0604020202020204" pitchFamily="34" charset="0"/>
                <a:cs typeface="Arial" panose="020B0604020202020204" pitchFamily="34" charset="0"/>
              </a:rPr>
              <a:t>Name of head presenter,</a:t>
            </a:r>
            <a:r>
              <a:rPr lang="ja-JP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sz="1800" b="1">
                <a:latin typeface="Arial" panose="020B0604020202020204" pitchFamily="34" charset="0"/>
                <a:cs typeface="Arial" panose="020B0604020202020204" pitchFamily="34" charset="0"/>
              </a:rPr>
              <a:t>Names of co-authors</a:t>
            </a:r>
            <a:r>
              <a:rPr lang="ja-JP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br>
              <a:rPr lang="ja-JP" altLang="en-US" sz="18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ja-JP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ja-JP" sz="1800" b="1">
                <a:latin typeface="Arial" panose="020B0604020202020204" pitchFamily="34" charset="0"/>
                <a:cs typeface="Arial" panose="020B0604020202020204" pitchFamily="34" charset="0"/>
              </a:rPr>
              <a:t>Name of affiliation</a:t>
            </a:r>
            <a:endParaRPr lang="ja-JP" alt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1F40F3-A872-4C5E-B2D5-0D26EDA058B0}"/>
              </a:ext>
            </a:extLst>
          </p:cNvPr>
          <p:cNvSpPr txBox="1">
            <a:spLocks/>
          </p:cNvSpPr>
          <p:nvPr/>
        </p:nvSpPr>
        <p:spPr>
          <a:xfrm>
            <a:off x="395536" y="3068960"/>
            <a:ext cx="8640960" cy="36004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  <a:defRPr/>
            </a:pP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①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Consultant: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　　　　　　　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	none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　　　　　　　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②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Possession of stock / profits:	none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　　　　　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③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Patent royalties:			none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　　　　　</a:t>
            </a:r>
            <a:endParaRPr lang="en-US" altLang="ja-JP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④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Lecture fees: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　　　　　　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○○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　　　　　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⑤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Manuscript fees: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　　　　　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○○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　　　　  　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⑥ 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Trust research/joint research funds:  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○○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Pharmaceutical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⑦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Scholarship: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　 　　　　　</a:t>
            </a:r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○○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Pharmaceutical</a:t>
            </a:r>
            <a:endParaRPr lang="ja-JP" alt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⑧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Affiliation with endowed course:	Yes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（○○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Pharmaceutical </a:t>
            </a: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ja-JP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⑨ </a:t>
            </a:r>
            <a:r>
              <a:rPr lang="en-US" altLang="ja-JP" sz="2000" b="1" dirty="0">
                <a:latin typeface="Arial" panose="020B0604020202020204" pitchFamily="34" charset="0"/>
                <a:cs typeface="Arial" pitchFamily="34" charset="0"/>
              </a:rPr>
              <a:t>Remuneration such as gifts:	none</a:t>
            </a:r>
            <a:endParaRPr lang="ja-JP" alt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39F99D4-433D-48C8-9972-0055CD4F28AE}"/>
              </a:ext>
            </a:extLst>
          </p:cNvPr>
          <p:cNvSpPr txBox="1"/>
          <p:nvPr/>
        </p:nvSpPr>
        <p:spPr>
          <a:xfrm>
            <a:off x="755576" y="2378593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defRPr/>
            </a:pPr>
            <a:r>
              <a:rPr lang="en-US" altLang="ja-JP" b="1" dirty="0">
                <a:latin typeface="Arial" pitchFamily="34" charset="0"/>
                <a:cs typeface="Arial" pitchFamily="34" charset="0"/>
              </a:rPr>
              <a:t>Businesses, etc. related to COI that should be disclosed in regard</a:t>
            </a:r>
          </a:p>
          <a:p>
            <a:pPr marL="342900" indent="-342900">
              <a:defRPr/>
            </a:pPr>
            <a:r>
              <a:rPr lang="en-US" altLang="ja-JP" b="1" dirty="0">
                <a:latin typeface="Arial" pitchFamily="34" charset="0"/>
                <a:cs typeface="Arial" pitchFamily="34" charset="0"/>
              </a:rPr>
              <a:t>to the subject presentation</a:t>
            </a:r>
            <a:endParaRPr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127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188</Words>
  <Application>Microsoft Office PowerPoint</Application>
  <PresentationFormat>画面に合わせる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kansai_472</dc:creator>
  <cp:lastModifiedBy>kansai_472</cp:lastModifiedBy>
  <cp:revision>1</cp:revision>
  <dcterms:created xsi:type="dcterms:W3CDTF">2019-12-16T06:23:07Z</dcterms:created>
  <dcterms:modified xsi:type="dcterms:W3CDTF">2019-12-16T06:26:39Z</dcterms:modified>
</cp:coreProperties>
</file>