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>
        <p:scale>
          <a:sx n="75" d="100"/>
          <a:sy n="75" d="100"/>
        </p:scale>
        <p:origin x="230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26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7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86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34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15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5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24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89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39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33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3617-29D6-4C53-87CA-6A85695945B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66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F68D37C-1E91-4EFE-AAE8-13E659C1D916}"/>
              </a:ext>
            </a:extLst>
          </p:cNvPr>
          <p:cNvSpPr txBox="1">
            <a:spLocks/>
          </p:cNvSpPr>
          <p:nvPr/>
        </p:nvSpPr>
        <p:spPr>
          <a:xfrm>
            <a:off x="0" y="3717032"/>
            <a:ext cx="9144000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2800" b="1" dirty="0">
                <a:latin typeface="Arial" panose="020B0604020202020204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3EAD698-CB66-4DA4-9FA8-98E2BAF57E7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202894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The 6th International Nursing Research Conference of 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World Academy of Nursing Science</a:t>
            </a:r>
            <a:br>
              <a:rPr lang="en-US" altLang="ja-JP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000" b="1">
                <a:latin typeface="Arial" panose="020B0604020202020204" pitchFamily="34" charset="0"/>
                <a:cs typeface="Arial" panose="020B0604020202020204" pitchFamily="34" charset="0"/>
              </a:rPr>
              <a:t>The 6th WANS 2020 </a:t>
            </a:r>
            <a:br>
              <a:rPr lang="en-US" altLang="ja-JP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>
                <a:latin typeface="Arial" panose="020B0604020202020204" pitchFamily="34" charset="0"/>
                <a:cs typeface="Arial" panose="020B0604020202020204" pitchFamily="34" charset="0"/>
              </a:rPr>
              <a:t>Disclosure of COI</a:t>
            </a:r>
            <a:br>
              <a:rPr lang="en-US" altLang="ja-JP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b="1">
                <a:latin typeface="Arial" panose="020B0604020202020204" pitchFamily="34" charset="0"/>
                <a:cs typeface="Arial" panose="020B0604020202020204" pitchFamily="34" charset="0"/>
              </a:rPr>
              <a:t>Name of head presenter,</a:t>
            </a:r>
            <a: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800" b="1">
                <a:latin typeface="Arial" panose="020B0604020202020204" pitchFamily="34" charset="0"/>
                <a:cs typeface="Arial" panose="020B0604020202020204" pitchFamily="34" charset="0"/>
              </a:rPr>
              <a:t>Names of co-authors</a:t>
            </a:r>
            <a: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800" b="1">
                <a:latin typeface="Arial" panose="020B0604020202020204" pitchFamily="34" charset="0"/>
                <a:cs typeface="Arial" panose="020B0604020202020204" pitchFamily="34" charset="0"/>
              </a:rPr>
              <a:t>Name of affiliation</a:t>
            </a:r>
            <a:endParaRPr lang="ja-JP" alt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2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461917-ADEB-4F51-B598-CF11ED7376E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202894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The 6th International Nursing Research Conference of 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World Academy of Nursing Science</a:t>
            </a:r>
            <a:br>
              <a:rPr lang="en-US" altLang="ja-JP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000" b="1">
                <a:latin typeface="Arial" panose="020B0604020202020204" pitchFamily="34" charset="0"/>
                <a:cs typeface="Arial" panose="020B0604020202020204" pitchFamily="34" charset="0"/>
              </a:rPr>
              <a:t>The 6th WANS 2020 </a:t>
            </a:r>
            <a:br>
              <a:rPr lang="en-US" altLang="ja-JP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>
                <a:latin typeface="Arial" panose="020B0604020202020204" pitchFamily="34" charset="0"/>
                <a:cs typeface="Arial" panose="020B0604020202020204" pitchFamily="34" charset="0"/>
              </a:rPr>
              <a:t>Disclosure of COI</a:t>
            </a:r>
            <a:br>
              <a:rPr lang="en-US" altLang="ja-JP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b="1">
                <a:latin typeface="Arial" panose="020B0604020202020204" pitchFamily="34" charset="0"/>
                <a:cs typeface="Arial" panose="020B0604020202020204" pitchFamily="34" charset="0"/>
              </a:rPr>
              <a:t>Name of head presenter,</a:t>
            </a:r>
            <a: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800" b="1">
                <a:latin typeface="Arial" panose="020B0604020202020204" pitchFamily="34" charset="0"/>
                <a:cs typeface="Arial" panose="020B0604020202020204" pitchFamily="34" charset="0"/>
              </a:rPr>
              <a:t>Names of co-authors</a:t>
            </a:r>
            <a: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800" b="1">
                <a:latin typeface="Arial" panose="020B0604020202020204" pitchFamily="34" charset="0"/>
                <a:cs typeface="Arial" panose="020B0604020202020204" pitchFamily="34" charset="0"/>
              </a:rPr>
              <a:t>Name of affiliation</a:t>
            </a:r>
            <a:endParaRPr lang="ja-JP" alt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1F40F3-A872-4C5E-B2D5-0D26EDA058B0}"/>
              </a:ext>
            </a:extLst>
          </p:cNvPr>
          <p:cNvSpPr txBox="1">
            <a:spLocks/>
          </p:cNvSpPr>
          <p:nvPr/>
        </p:nvSpPr>
        <p:spPr>
          <a:xfrm>
            <a:off x="395536" y="3068960"/>
            <a:ext cx="8640960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①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none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②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Possession of stock / profits:	none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③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Patent royalties:			none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④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⑤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  　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⑦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Scholarship: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 　　　　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⑧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Affiliation with endowed course:	Yes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（○○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⑨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Remuneration such as gifts:	none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9F99D4-433D-48C8-9972-0055CD4F28AE}"/>
              </a:ext>
            </a:extLst>
          </p:cNvPr>
          <p:cNvSpPr txBox="1"/>
          <p:nvPr/>
        </p:nvSpPr>
        <p:spPr>
          <a:xfrm>
            <a:off x="755576" y="2378593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2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188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kansai_472</cp:lastModifiedBy>
  <cp:revision>1</cp:revision>
  <dcterms:created xsi:type="dcterms:W3CDTF">2019-12-16T06:23:07Z</dcterms:created>
  <dcterms:modified xsi:type="dcterms:W3CDTF">2019-12-16T06:26:39Z</dcterms:modified>
</cp:coreProperties>
</file>