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1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2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6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5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4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98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7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6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530D-CC2E-4F50-993C-1C99E8D63C5F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98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2327562" y="3526973"/>
            <a:ext cx="5453464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fukuoka.clinkag@gmail.com</cp:lastModifiedBy>
  <cp:revision>3</cp:revision>
  <dcterms:created xsi:type="dcterms:W3CDTF">2021-08-13T07:49:13Z</dcterms:created>
  <dcterms:modified xsi:type="dcterms:W3CDTF">2022-09-21T02:23:52Z</dcterms:modified>
</cp:coreProperties>
</file>