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4A1ED7-FE76-4369-BF00-D0F2927E5E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8487B1-5685-49DF-9D36-9C41458AE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27E33B-C2C3-49C2-8249-B2E74BF68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AD9842-8476-4C54-AE30-40D7C6B9E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D83F26-A544-457E-B8C3-230995720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44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07A224-F99B-4AD9-9AC1-BFAABBAC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FBBB35-7D96-49C2-804D-2837E3B76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DFE212-952E-4FA5-ADE0-13B5990D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B89BA9-5155-4A35-9824-A3A87493B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69C01A-8492-4759-96CA-0C3A4F651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10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94F114-4F20-4D8B-A4F4-AAE392C2A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C116FD-82E6-4367-8A06-AE780B869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DD21A5-BDF1-4AF3-BA33-3607F502A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EC9C66-9C54-45B2-92F0-3F18A7C7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A85D5D-8933-42D5-912D-46AD5117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14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3E537-3FB6-48AA-BD4C-6AC3BEDE9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382E15-80AF-4C7B-A920-880749339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BDAFFE-699B-4DC8-A4DD-F63F7D1B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DDD7B2-6B4A-48BC-ACBC-1E287ECC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B21031-723A-42E0-A8E9-9E4F5E55E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13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6E3575-C7F7-42A7-A7E7-D013D0A0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24DB60-A127-4990-B654-A6B50E569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ABD4CC-2DF5-4373-82A6-BD4E3A3A2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674200-818D-4FF3-A89D-13A6DE9D6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A19EBE-61F1-4FF5-A386-84C4D3CCF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1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0B71DD-101E-4312-8AC1-5B01852BD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2C74BC-A468-46B3-9CDE-3312F4F32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697A7D2-40E1-4449-A7EB-49DCE2BD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0CB3E3-3656-473C-8632-ABB96211A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ED52D9-37F0-40A0-9207-53649733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62BD59-8DCF-4E7B-ABD2-B37E15C0B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44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89B3C-13A6-4F27-B291-DD6A13E97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A82957-A680-4D37-A9DF-0DBC3D856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DE491-54F2-4EAA-BC14-44AE9FD42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7AA91F6-6E23-46D2-B13D-F5C3B1350F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337D7A-2475-4948-AB8D-7465A167BC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03A5BD0-C4F6-4E7B-974E-47A184FD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E0EC35C-1BA8-480A-80DC-312E064E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A16B54-8271-46BA-91AE-A47B42D5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44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BDB84F-9194-43D0-ABDD-92E6C3E52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3AD951-8665-4DCD-94AC-5B8B023FE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C1E0B79-0EB6-4861-8739-0D09977DD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281802-2E78-4F44-AB04-AC219518F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32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3FAEB5C-53EB-4208-82D4-51B6724C2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455AADB-626E-46F8-AF9E-DC8F803FF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000D71-9424-43B6-AE79-4420E7ECF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81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124D44-2A6E-4FBE-BE8A-2E47A9C75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2C0761-02B5-4B11-9BCE-6287F2ECC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EC464D8-93C8-4CD3-B0EA-B2DA0DE40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23A9E6-3DD3-4CB5-AE95-A92A005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421087-8A97-4CFA-B64C-36E3E48C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5D2F91-AA29-471C-87F1-28B44045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205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12ACC-EB56-4581-8CC5-2C83CC736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000D756-42B2-4568-B3AD-13833B3992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B9CD2F-8D00-4C9D-9ACB-6E17519D4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3AB2124-31C2-4AC9-8D22-31B6A15B5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2D6DC2-D5BD-4154-AF08-BA34883F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0C5B5C-64D3-4CDB-9B31-1FAEB82FB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18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6AE4F37-C8AA-4ACF-B5D1-AAFFC36D8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93C516-83BA-4B0D-B263-FE82EF481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8CB19F-4D0F-45D0-9B8D-07FD894C86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97D9F-8CC1-4A32-8573-2DE08005B83E}" type="datetimeFigureOut">
              <a:rPr kumimoji="1" lang="ja-JP" altLang="en-US" smtClean="0"/>
              <a:t>2021/10/5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8702F7-1390-4799-8DD7-ADA89CF5E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DCE4D2-CDFD-4D95-8528-5F55D4F8D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FDC55-DA73-4565-98AB-76DD012C3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78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1C77FE-79F5-46FA-A751-C239CBB78EDD}"/>
              </a:ext>
            </a:extLst>
          </p:cNvPr>
          <p:cNvSpPr txBox="1">
            <a:spLocks/>
          </p:cNvSpPr>
          <p:nvPr/>
        </p:nvSpPr>
        <p:spPr>
          <a:xfrm>
            <a:off x="2277595" y="461108"/>
            <a:ext cx="7636810" cy="20945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59</a:t>
            </a:r>
            <a:r>
              <a:rPr lang="ja-JP" altLang="en-US" sz="40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全国自治体病院学会</a:t>
            </a:r>
            <a:endParaRPr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4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利益相反の開示</a:t>
            </a:r>
            <a:endParaRPr lang="en-US" altLang="ja-JP" sz="4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400" b="1" i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筆頭発表者名：〇○ ○○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9A3D92-433B-4981-817B-91F8E30AC832}"/>
              </a:ext>
            </a:extLst>
          </p:cNvPr>
          <p:cNvSpPr txBox="1">
            <a:spLocks/>
          </p:cNvSpPr>
          <p:nvPr/>
        </p:nvSpPr>
        <p:spPr>
          <a:xfrm>
            <a:off x="2277595" y="2705600"/>
            <a:ext cx="7636810" cy="72637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私の今回の演題に関連して、</a:t>
            </a:r>
            <a:endParaRPr lang="en-US" altLang="ja-JP" sz="2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開示すべき利益相反は以下のとおりです。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375D64-ED2A-4C32-BE57-DE2345EC3301}"/>
              </a:ext>
            </a:extLst>
          </p:cNvPr>
          <p:cNvSpPr txBox="1">
            <a:spLocks/>
          </p:cNvSpPr>
          <p:nvPr/>
        </p:nvSpPr>
        <p:spPr>
          <a:xfrm>
            <a:off x="3046672" y="3530181"/>
            <a:ext cx="6098655" cy="3063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Autofit/>
          </a:bodyPr>
          <a:lstStyle/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①顧問：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②株式保有・利益：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③特許権使用料：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④講演料：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⑤原稿料：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⑥研究費：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⑦奨学寄付金：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⑧寄付講座所属：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あり（○○製薬）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⑨贈答品など：</a:t>
            </a:r>
            <a:r>
              <a:rPr lang="en-US" altLang="ja-JP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	</a:t>
            </a:r>
            <a:r>
              <a:rPr lang="ja-JP" altLang="en-US" sz="2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なし</a:t>
            </a:r>
            <a:endParaRPr lang="en-US" altLang="ja-JP" sz="2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750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kansai_472</cp:lastModifiedBy>
  <cp:revision>3</cp:revision>
  <dcterms:created xsi:type="dcterms:W3CDTF">2021-10-05T01:56:33Z</dcterms:created>
  <dcterms:modified xsi:type="dcterms:W3CDTF">2021-10-05T01:59:23Z</dcterms:modified>
</cp:coreProperties>
</file>