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114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98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22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1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685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56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444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98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27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47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F530D-CC2E-4F50-993C-1C99E8D63C5F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96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F530D-CC2E-4F50-993C-1C99E8D63C5F}" type="datetimeFigureOut">
              <a:rPr kumimoji="1" lang="ja-JP" altLang="en-US" smtClean="0"/>
              <a:t>2021/8/13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39F45-907D-4CA3-A35C-B647B10EE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98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1C77FE-79F5-46FA-A751-C239CBB78EDD}"/>
              </a:ext>
            </a:extLst>
          </p:cNvPr>
          <p:cNvSpPr txBox="1">
            <a:spLocks/>
          </p:cNvSpPr>
          <p:nvPr/>
        </p:nvSpPr>
        <p:spPr>
          <a:xfrm>
            <a:off x="753595" y="461108"/>
            <a:ext cx="7636810" cy="20945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4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59</a:t>
            </a:r>
            <a:r>
              <a:rPr kumimoji="1" lang="ja-JP" altLang="en-US" sz="4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全国自治体病院学会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利益相反の開示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400" b="1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9A3D92-433B-4981-817B-91F8E30AC832}"/>
              </a:ext>
            </a:extLst>
          </p:cNvPr>
          <p:cNvSpPr txBox="1">
            <a:spLocks/>
          </p:cNvSpPr>
          <p:nvPr/>
        </p:nvSpPr>
        <p:spPr>
          <a:xfrm>
            <a:off x="753595" y="2705600"/>
            <a:ext cx="7636810" cy="72637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2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私の今回の演題に関連して、</a:t>
            </a:r>
            <a:endParaRPr kumimoji="1" lang="en-US" altLang="ja-JP" sz="2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開示すべき利益相反は以下のとおりです。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A375D64-ED2A-4C32-BE57-DE2345EC3301}"/>
              </a:ext>
            </a:extLst>
          </p:cNvPr>
          <p:cNvSpPr txBox="1">
            <a:spLocks/>
          </p:cNvSpPr>
          <p:nvPr/>
        </p:nvSpPr>
        <p:spPr>
          <a:xfrm>
            <a:off x="2327562" y="3526973"/>
            <a:ext cx="5453464" cy="30638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Autofit/>
          </a:bodyPr>
          <a:lstStyle/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①顧問：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②株式保有・利益：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③特許権使用料：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④講演料：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⑤原稿料：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⑥研究費：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⑦奨学寄付金：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⑧寄付講座所属：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あり（○○製薬）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⑨贈答品など：</a:t>
            </a:r>
            <a:r>
              <a:rPr kumimoji="1"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kumimoji="1"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kumimoji="1"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750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116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kansai_472</dc:creator>
  <cp:lastModifiedBy>kansai_472</cp:lastModifiedBy>
  <cp:revision>2</cp:revision>
  <dcterms:created xsi:type="dcterms:W3CDTF">2021-08-13T07:49:13Z</dcterms:created>
  <dcterms:modified xsi:type="dcterms:W3CDTF">2021-08-13T07:50:27Z</dcterms:modified>
</cp:coreProperties>
</file>