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114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981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52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8511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685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156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4444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989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27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947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F530D-CC2E-4F50-993C-1C99E8D63C5F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960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F530D-CC2E-4F50-993C-1C99E8D63C5F}" type="datetimeFigureOut">
              <a:rPr kumimoji="1" lang="ja-JP" altLang="en-US" smtClean="0"/>
              <a:t>2021/8/13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39F45-907D-4CA3-A35C-B647B10EE15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6982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D81C77FE-79F5-46FA-A751-C239CBB78EDD}"/>
              </a:ext>
            </a:extLst>
          </p:cNvPr>
          <p:cNvSpPr txBox="1">
            <a:spLocks/>
          </p:cNvSpPr>
          <p:nvPr/>
        </p:nvSpPr>
        <p:spPr>
          <a:xfrm>
            <a:off x="753595" y="461108"/>
            <a:ext cx="7636810" cy="209452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</a:t>
            </a:r>
            <a:r>
              <a:rPr kumimoji="1" lang="en-US" altLang="ja-JP" sz="4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59</a:t>
            </a:r>
            <a:r>
              <a:rPr kumimoji="1" lang="ja-JP" altLang="en-US" sz="4000" b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回</a:t>
            </a:r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全国自治体病院学会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40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利益相反の開示</a:t>
            </a:r>
            <a:endParaRPr kumimoji="1" lang="en-US" altLang="ja-JP" sz="4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20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400" b="1" i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筆頭発表者名：〇○ ○○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B9A3D92-433B-4981-817B-91F8E30AC832}"/>
              </a:ext>
            </a:extLst>
          </p:cNvPr>
          <p:cNvSpPr txBox="1">
            <a:spLocks/>
          </p:cNvSpPr>
          <p:nvPr/>
        </p:nvSpPr>
        <p:spPr>
          <a:xfrm>
            <a:off x="753595" y="2705600"/>
            <a:ext cx="7636810" cy="726370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sz="2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私の今回の演題に関連して、</a:t>
            </a:r>
            <a:endParaRPr kumimoji="1" lang="en-US" altLang="ja-JP" sz="21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kumimoji="1" lang="ja-JP" altLang="en-US" sz="21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開示すべき利益相反は以下のとおりです。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AA375D64-ED2A-4C32-BE57-DE2345EC3301}"/>
              </a:ext>
            </a:extLst>
          </p:cNvPr>
          <p:cNvSpPr txBox="1">
            <a:spLocks/>
          </p:cNvSpPr>
          <p:nvPr/>
        </p:nvSpPr>
        <p:spPr>
          <a:xfrm>
            <a:off x="2327562" y="3526973"/>
            <a:ext cx="5453464" cy="3063832"/>
          </a:xfrm>
          <a:prstGeom prst="rect">
            <a:avLst/>
          </a:prstGeom>
          <a:noFill/>
          <a:ln>
            <a:noFill/>
          </a:ln>
        </p:spPr>
        <p:txBody>
          <a:bodyPr wrap="square" rtlCol="0" anchor="t" anchorCtr="0">
            <a:noAutofit/>
          </a:bodyPr>
          <a:lstStyle/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①顧問：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②株式保有・利益：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③特許権使用料：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④講演料：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⑤原稿料：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⑥研究費：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○○製薬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⑦奨学寄付金：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○○製薬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⑧寄付講座所属：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あり（○○製薬）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⑨贈答品など：</a:t>
            </a:r>
            <a:r>
              <a:rPr kumimoji="1" lang="en-US" altLang="ja-JP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		</a:t>
            </a:r>
            <a:r>
              <a:rPr kumimoji="1" lang="ja-JP" altLang="en-US" sz="2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なし</a:t>
            </a:r>
            <a:endParaRPr kumimoji="1" lang="en-US" altLang="ja-JP" sz="2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8750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116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kansai_472</dc:creator>
  <cp:lastModifiedBy>kansai_472</cp:lastModifiedBy>
  <cp:revision>2</cp:revision>
  <dcterms:created xsi:type="dcterms:W3CDTF">2021-08-13T07:49:13Z</dcterms:created>
  <dcterms:modified xsi:type="dcterms:W3CDTF">2021-08-13T07:50:27Z</dcterms:modified>
</cp:coreProperties>
</file>