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72" d="100"/>
          <a:sy n="72" d="100"/>
        </p:scale>
        <p:origin x="1350" y="6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2019/8/4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2019/8/4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2" y="5110610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3326" y="0"/>
            <a:ext cx="8062025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753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58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753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14" name="テキスト ボックス 13"/>
          <p:cNvSpPr txBox="1">
            <a:spLocks/>
          </p:cNvSpPr>
          <p:nvPr/>
        </p:nvSpPr>
        <p:spPr>
          <a:xfrm>
            <a:off x="2327562" y="3526973"/>
            <a:ext cx="5142015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2019-08-04T11:04:09Z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