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CC"/>
    <a:srgbClr val="D2B4A6"/>
    <a:srgbClr val="734F29"/>
    <a:srgbClr val="D24726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353" autoAdjust="0"/>
  </p:normalViewPr>
  <p:slideViewPr>
    <p:cSldViewPr snapToGrid="0">
      <p:cViewPr varScale="1">
        <p:scale>
          <a:sx n="72" d="100"/>
          <a:sy n="72" d="100"/>
        </p:scale>
        <p:origin x="1350" y="6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8B8F706C-8282-4219-BC4C-DBCF53FDC4E9}" type="datetimeFigureOut">
              <a:rPr kumimoji="1" lang="ja-JP" altLang="en-US" smtClean="0"/>
              <a:t>2019/8/4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0824"/>
            <a:ext cx="3076977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668B96E3-F0EE-47BC-B776-D3C1635B2D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00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3508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 latinLnBrk="0">
              <a:defRPr kumimoji="1" lang="ja-JP" sz="1300"/>
            </a:lvl1pPr>
          </a:lstStyle>
          <a:p>
            <a:fld id="{EC13577B-6902-467D-A26C-08A0DD5E4E03}" type="datetimeFigureOut">
              <a:t>2019/8/4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925408"/>
            <a:ext cx="5679440" cy="4029879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 latinLnBrk="0">
              <a:defRPr kumimoji="1" lang="ja-JP" sz="13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4" cy="513507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 latinLnBrk="0">
              <a:defRPr kumimoji="1" lang="ja-JP" sz="1300"/>
            </a:lvl1pPr>
          </a:lstStyle>
          <a:p>
            <a:fld id="{DF61EA0F-A667-4B49-8422-0062BC55E249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8650" y="2061006"/>
            <a:ext cx="7886700" cy="2387600"/>
          </a:xfrm>
        </p:spPr>
        <p:txBody>
          <a:bodyPr anchor="b">
            <a:normAutofit/>
          </a:bodyPr>
          <a:lstStyle>
            <a:lvl1pPr algn="l" latinLnBrk="0">
              <a:defRPr kumimoji="1" lang="ja-JP" sz="40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8652" y="5110610"/>
            <a:ext cx="50291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450"/>
              </a:spcBef>
              <a:buNone/>
              <a:defRPr kumimoji="1" lang="ja-JP" sz="21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algn="ctr" latinLnBrk="0">
              <a:buNone/>
              <a:defRPr kumimoji="1" lang="ja-JP" sz="1500"/>
            </a:lvl2pPr>
            <a:lvl3pPr marL="685800" indent="0" algn="ctr" latinLnBrk="0">
              <a:buNone/>
              <a:defRPr kumimoji="1" lang="ja-JP" sz="1350"/>
            </a:lvl3pPr>
            <a:lvl4pPr marL="1028700" indent="0" algn="ctr" latinLnBrk="0">
              <a:buNone/>
              <a:defRPr kumimoji="1" lang="ja-JP" sz="1200"/>
            </a:lvl4pPr>
            <a:lvl5pPr marL="1371600" indent="0" algn="ctr" latinLnBrk="0">
              <a:buNone/>
              <a:defRPr kumimoji="1" lang="ja-JP" sz="1200"/>
            </a:lvl5pPr>
            <a:lvl6pPr marL="1714500" indent="0" algn="ctr" latinLnBrk="0">
              <a:buNone/>
              <a:defRPr kumimoji="1" lang="ja-JP" sz="1200"/>
            </a:lvl6pPr>
            <a:lvl7pPr marL="2057400" indent="0" algn="ctr" latinLnBrk="0">
              <a:buNone/>
              <a:defRPr kumimoji="1" lang="ja-JP" sz="1200"/>
            </a:lvl7pPr>
            <a:lvl8pPr marL="2400300" indent="0" algn="ctr" latinLnBrk="0">
              <a:buNone/>
              <a:defRPr kumimoji="1" lang="ja-JP" sz="1200"/>
            </a:lvl8pPr>
            <a:lvl9pPr marL="2743200" indent="0" algn="ctr" latinLnBrk="0">
              <a:buNone/>
              <a:defRPr kumimoji="1" lang="ja-JP" sz="1200"/>
            </a:lvl9pPr>
          </a:lstStyle>
          <a:p>
            <a:r>
              <a:rPr kumimoji="1" lang="ja-JP" altLang="en-US" dirty="0"/>
              <a:t>マスター サブタイトルの書式設定</a:t>
            </a:r>
            <a:endParaRPr kumimoji="1" 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8/4/2019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53748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61564" y="365125"/>
            <a:ext cx="1364673" cy="5811838"/>
          </a:xfrm>
        </p:spPr>
        <p:txBody>
          <a:bodyPr vert="eaVert"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7571510" y="0"/>
            <a:ext cx="1572491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3326" y="0"/>
            <a:ext cx="8062025" cy="892098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1" y="1825625"/>
            <a:ext cx="3125815" cy="4351338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900"/>
              </a:spcAft>
              <a:buNone/>
              <a:defRPr kumimoji="1" lang="ja-JP" sz="12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latinLnBrk="0">
              <a:lnSpc>
                <a:spcPct val="150000"/>
              </a:lnSpc>
              <a:spcAft>
                <a:spcPts val="900"/>
              </a:spcAft>
              <a:defRPr kumimoji="1" lang="ja-JP" sz="105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latinLnBrk="0">
              <a:lnSpc>
                <a:spcPct val="150000"/>
              </a:lnSpc>
              <a:spcAft>
                <a:spcPts val="900"/>
              </a:spcAft>
              <a:defRPr kumimoji="1" lang="ja-JP" sz="90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latinLnBrk="0">
              <a:lnSpc>
                <a:spcPct val="150000"/>
              </a:lnSpc>
              <a:spcAft>
                <a:spcPts val="900"/>
              </a:spcAft>
              <a:defRPr kumimoji="1" lang="ja-JP" sz="825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8/4/2019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0" y="0"/>
            <a:ext cx="9144000" cy="89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1" y="2402239"/>
            <a:ext cx="3381536" cy="2187227"/>
          </a:xfrm>
        </p:spPr>
        <p:txBody>
          <a:bodyPr anchor="ctr">
            <a:noAutofit/>
          </a:bodyPr>
          <a:lstStyle>
            <a:lvl1pPr algn="l" latinLnBrk="0">
              <a:defRPr kumimoji="1" lang="ja-JP" sz="360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endParaRPr kumimoji="1" lang="ja-JP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42481" y="2402237"/>
            <a:ext cx="3952068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kumimoji="1" lang="ja-JP" sz="2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342900" indent="0" latinLnBrk="0">
              <a:buNone/>
              <a:defRPr kumimoji="1" lang="ja-JP" sz="1500"/>
            </a:lvl2pPr>
            <a:lvl3pPr marL="685800" indent="0" latinLnBrk="0">
              <a:buNone/>
              <a:defRPr kumimoji="1" lang="ja-JP" sz="1350"/>
            </a:lvl3pPr>
            <a:lvl4pPr marL="1028700" indent="0" latinLnBrk="0">
              <a:buNone/>
              <a:defRPr kumimoji="1" lang="ja-JP" sz="1200"/>
            </a:lvl4pPr>
            <a:lvl5pPr marL="1371600" indent="0" latinLnBrk="0">
              <a:buNone/>
              <a:defRPr kumimoji="1" lang="ja-JP" sz="1200"/>
            </a:lvl5pPr>
            <a:lvl6pPr marL="1714500" indent="0" latinLnBrk="0">
              <a:buNone/>
              <a:defRPr kumimoji="1" lang="ja-JP" sz="1200"/>
            </a:lvl6pPr>
            <a:lvl7pPr marL="2057400" indent="0" latinLnBrk="0">
              <a:buNone/>
              <a:defRPr kumimoji="1" lang="ja-JP" sz="1200"/>
            </a:lvl7pPr>
            <a:lvl8pPr marL="2400300" indent="0" latinLnBrk="0">
              <a:buNone/>
              <a:defRPr kumimoji="1" lang="ja-JP" sz="1200"/>
            </a:lvl8pPr>
            <a:lvl9pPr marL="2743200" indent="0" latinLnBrk="0">
              <a:buNone/>
              <a:defRPr kumimoji="1" lang="ja-JP"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8/4/2019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長方形 7"/>
          <p:cNvSpPr/>
          <p:nvPr userDrawn="1"/>
        </p:nvSpPr>
        <p:spPr>
          <a:xfrm>
            <a:off x="4242662" y="1709738"/>
            <a:ext cx="4901339" cy="3575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9" name="長方形 8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0"/>
            <a:ext cx="8053388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3888" y="2193928"/>
            <a:ext cx="386715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</p:spPr>
        <p:txBody>
          <a:bodyPr anchor="b"/>
          <a:lstStyle>
            <a:lvl1pPr marL="0" indent="0" latinLnBrk="0">
              <a:buNone/>
              <a:defRPr kumimoji="1" lang="ja-JP" sz="1800" b="1"/>
            </a:lvl1pPr>
            <a:lvl2pPr marL="342900" indent="0" latinLnBrk="0">
              <a:buNone/>
              <a:defRPr kumimoji="1" lang="ja-JP" sz="1500" b="1"/>
            </a:lvl2pPr>
            <a:lvl3pPr marL="685800" indent="0" latinLnBrk="0">
              <a:buNone/>
              <a:defRPr kumimoji="1" lang="ja-JP" sz="1350" b="1"/>
            </a:lvl3pPr>
            <a:lvl4pPr marL="1028700" indent="0" latinLnBrk="0">
              <a:buNone/>
              <a:defRPr kumimoji="1" lang="ja-JP" sz="1200" b="1"/>
            </a:lvl4pPr>
            <a:lvl5pPr marL="1371600" indent="0" latinLnBrk="0">
              <a:buNone/>
              <a:defRPr kumimoji="1" lang="ja-JP" sz="1200" b="1"/>
            </a:lvl5pPr>
            <a:lvl6pPr marL="1714500" indent="0" latinLnBrk="0">
              <a:buNone/>
              <a:defRPr kumimoji="1" lang="ja-JP" sz="1200" b="1"/>
            </a:lvl6pPr>
            <a:lvl7pPr marL="2057400" indent="0" latinLnBrk="0">
              <a:buNone/>
              <a:defRPr kumimoji="1" lang="ja-JP" sz="1200" b="1"/>
            </a:lvl7pPr>
            <a:lvl8pPr marL="2400300" indent="0" latinLnBrk="0">
              <a:buNone/>
              <a:defRPr kumimoji="1" lang="ja-JP" sz="1200" b="1"/>
            </a:lvl8pPr>
            <a:lvl9pPr marL="2743200" indent="0" latinLnBrk="0">
              <a:buNone/>
              <a:defRPr kumimoji="1" lang="ja-JP"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2249" y="2193928"/>
            <a:ext cx="386834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11" name="長方形 10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長方形 5"/>
          <p:cNvSpPr/>
          <p:nvPr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"/>
            <a:ext cx="8058150" cy="1228436"/>
          </a:xfrm>
        </p:spPr>
        <p:txBody>
          <a:bodyPr anchor="b">
            <a:normAutofit/>
          </a:bodyPr>
          <a:lstStyle>
            <a:lvl1pPr latinLnBrk="0">
              <a:defRPr kumimoji="1" lang="ja-JP" sz="27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  <p:sp>
        <p:nvSpPr>
          <p:cNvPr id="7" name="長方形 6"/>
          <p:cNvSpPr/>
          <p:nvPr userDrawn="1"/>
        </p:nvSpPr>
        <p:spPr>
          <a:xfrm>
            <a:off x="0" y="0"/>
            <a:ext cx="9144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kumimoji="1" lang="ja-JP" sz="12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kumimoji="1" lang="ja-JP" sz="105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kumimoji="1" lang="ja-JP" sz="9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kumimoji="1" lang="ja-JP" sz="825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マスター テキストの書式設定</a:t>
            </a:r>
          </a:p>
          <a:p>
            <a:pPr marL="0" lvl="1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marL="0" lvl="2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marL="0" lvl="3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marL="0" lvl="4" indent="0">
              <a:lnSpc>
                <a:spcPct val="150000"/>
              </a:lnSpc>
              <a:spcAft>
                <a:spcPts val="900"/>
              </a:spcAft>
              <a:buNone/>
            </a:pPr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 latinLnBrk="0">
              <a:defRPr kumimoji="1" lang="ja-JP" sz="24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 latinLnBrk="0">
              <a:buNone/>
              <a:defRPr kumimoji="1" lang="ja-JP" sz="2400"/>
            </a:lvl1pPr>
            <a:lvl2pPr marL="342900" indent="0" latinLnBrk="0">
              <a:buNone/>
              <a:defRPr kumimoji="1" lang="ja-JP" sz="2100"/>
            </a:lvl2pPr>
            <a:lvl3pPr marL="685800" indent="0" latinLnBrk="0">
              <a:buNone/>
              <a:defRPr kumimoji="1" lang="ja-JP" sz="1800"/>
            </a:lvl3pPr>
            <a:lvl4pPr marL="1028700" indent="0" latinLnBrk="0">
              <a:buNone/>
              <a:defRPr kumimoji="1" lang="ja-JP" sz="1500"/>
            </a:lvl4pPr>
            <a:lvl5pPr marL="1371600" indent="0" latinLnBrk="0">
              <a:buNone/>
              <a:defRPr kumimoji="1" lang="ja-JP" sz="1500"/>
            </a:lvl5pPr>
            <a:lvl6pPr marL="1714500" indent="0" latinLnBrk="0">
              <a:buNone/>
              <a:defRPr kumimoji="1" lang="ja-JP" sz="1500"/>
            </a:lvl6pPr>
            <a:lvl7pPr marL="2057400" indent="0" latinLnBrk="0">
              <a:buNone/>
              <a:defRPr kumimoji="1" lang="ja-JP" sz="1500"/>
            </a:lvl7pPr>
            <a:lvl8pPr marL="2400300" indent="0" latinLnBrk="0">
              <a:buNone/>
              <a:defRPr kumimoji="1" lang="ja-JP" sz="1500"/>
            </a:lvl8pPr>
            <a:lvl9pPr marL="2743200" indent="0" latinLnBrk="0">
              <a:buNone/>
              <a:defRPr kumimoji="1" lang="ja-JP" sz="1500"/>
            </a:lvl9pPr>
          </a:lstStyle>
          <a:p>
            <a:r>
              <a:rPr kumimoji="1" lang="ja-JP" altLang="en-US"/>
              <a:t>図を追加</a:t>
            </a:r>
            <a:endParaRPr kumimoji="1" lang="ja-JP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 latinLnBrk="0">
              <a:buNone/>
              <a:defRPr kumimoji="1" lang="ja-JP" sz="1200"/>
            </a:lvl1pPr>
            <a:lvl2pPr marL="342900" indent="0" latinLnBrk="0">
              <a:buNone/>
              <a:defRPr kumimoji="1" lang="ja-JP" sz="1050"/>
            </a:lvl2pPr>
            <a:lvl3pPr marL="685800" indent="0" latinLnBrk="0">
              <a:buNone/>
              <a:defRPr kumimoji="1" lang="ja-JP" sz="900"/>
            </a:lvl3pPr>
            <a:lvl4pPr marL="1028700" indent="0" latinLnBrk="0">
              <a:buNone/>
              <a:defRPr kumimoji="1" lang="ja-JP" sz="750"/>
            </a:lvl4pPr>
            <a:lvl5pPr marL="1371600" indent="0" latinLnBrk="0">
              <a:buNone/>
              <a:defRPr kumimoji="1" lang="ja-JP" sz="750"/>
            </a:lvl5pPr>
            <a:lvl6pPr marL="1714500" indent="0" latinLnBrk="0">
              <a:buNone/>
              <a:defRPr kumimoji="1" lang="ja-JP" sz="750"/>
            </a:lvl6pPr>
            <a:lvl7pPr marL="2057400" indent="0" latinLnBrk="0">
              <a:buNone/>
              <a:defRPr kumimoji="1" lang="ja-JP" sz="750"/>
            </a:lvl7pPr>
            <a:lvl8pPr marL="2400300" indent="0" latinLnBrk="0">
              <a:buNone/>
              <a:defRPr kumimoji="1" lang="ja-JP" sz="750"/>
            </a:lvl8pPr>
            <a:lvl9pPr marL="2743200" indent="0" latinLnBrk="0">
              <a:buNone/>
              <a:defRPr kumimoji="1" lang="ja-JP"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t>2019/8/4</a:t>
            </a:fld>
            <a:endParaRPr kumimoji="1" 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/>
              <a:t>マスター タイトルのスタイルを編集するには、ここをクリック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BEEBAAA-29B5-4AF5-BC5F-7E580C29002D}" type="datetimeFigureOut">
              <a:rPr lang="en-US" altLang="ja-JP" smtClean="0"/>
              <a:pPr/>
              <a:t>8/4/2019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kumimoji="1" lang="ja-JP" sz="9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9860EDB8-5305-433F-BE41-D7A86D811DB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spcBef>
          <a:spcPct val="0"/>
        </a:spcBef>
        <a:buNone/>
        <a:defRPr kumimoji="1" lang="ja-JP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lang="ja-JP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>
            <a:spLocks/>
          </p:cNvSpPr>
          <p:nvPr/>
        </p:nvSpPr>
        <p:spPr>
          <a:xfrm>
            <a:off x="753595" y="914399"/>
            <a:ext cx="7636810" cy="262597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1" lang="en-US" altLang="ja-JP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58</a:t>
            </a:r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回全国自治体病院学会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kumimoji="1"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10" name="テキスト ボックス 9"/>
          <p:cNvSpPr txBox="1">
            <a:spLocks/>
          </p:cNvSpPr>
          <p:nvPr/>
        </p:nvSpPr>
        <p:spPr>
          <a:xfrm>
            <a:off x="753595" y="4251569"/>
            <a:ext cx="7636810" cy="102668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私は今回の演題に関連して、</a:t>
            </a:r>
            <a:endParaRPr kumimoji="1" lang="en-US" altLang="ja-JP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6878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メイリオ</vt:lpstr>
      <vt:lpstr>Arial</vt:lpstr>
      <vt:lpstr>Calibri</vt:lpstr>
      <vt:lpstr>Segoe UI</vt:lpstr>
      <vt:lpstr>WelcomeDoc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2014-04-16T06:41:38Z</dcterms:created>
  <dcterms:modified xsi:type="dcterms:W3CDTF">2019-08-04T11:05:01Z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