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85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85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51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59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034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02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20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84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69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67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2EC19-D47A-422A-AD60-64D6F6168C02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42A37-F038-43B2-BB9C-AB4E44FAE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0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7" y="344490"/>
            <a:ext cx="8642351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6" y="3374941"/>
            <a:ext cx="842645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今回の演題に関連し、開示すべき利益相反状態は下記のとおりです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6" y="4677784"/>
            <a:ext cx="8426451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＜記入例＞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・報酬額 </a:t>
            </a:r>
            <a:r>
              <a:rPr lang="en-US" altLang="ja-JP" sz="2000" dirty="0">
                <a:latin typeface="Arial" panose="020B0604020202020204" pitchFamily="34" charset="0"/>
              </a:rPr>
              <a:t>/</a:t>
            </a:r>
            <a:r>
              <a:rPr lang="ja-JP" altLang="en-US" sz="2000" dirty="0">
                <a:latin typeface="Arial" panose="020B0604020202020204" pitchFamily="34" charset="0"/>
              </a:rPr>
              <a:t> ○○製薬株式会社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・講演料 </a:t>
            </a:r>
            <a:r>
              <a:rPr lang="en-US" altLang="ja-JP" sz="2000" dirty="0">
                <a:latin typeface="Arial" panose="020B0604020202020204" pitchFamily="34" charset="0"/>
              </a:rPr>
              <a:t>/</a:t>
            </a:r>
            <a:r>
              <a:rPr lang="ja-JP" altLang="en-US" sz="2000" dirty="0">
                <a:latin typeface="Arial" panose="020B0604020202020204" pitchFamily="34" charset="0"/>
              </a:rPr>
              <a:t> □□製薬株式会社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・原稿料 </a:t>
            </a:r>
            <a:r>
              <a:rPr lang="en-US" altLang="ja-JP" sz="2000" dirty="0">
                <a:latin typeface="Arial" panose="020B0604020202020204" pitchFamily="34" charset="0"/>
              </a:rPr>
              <a:t>/</a:t>
            </a:r>
            <a:r>
              <a:rPr lang="ja-JP" altLang="en-US" sz="2000" dirty="0">
                <a:latin typeface="Arial" panose="020B0604020202020204" pitchFamily="34" charset="0"/>
              </a:rPr>
              <a:t> ◇◇製薬株式会社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・研究費・助成金（寄付講座所属） </a:t>
            </a:r>
            <a:r>
              <a:rPr lang="en-US" altLang="ja-JP" sz="2000" dirty="0">
                <a:latin typeface="Arial" panose="020B0604020202020204" pitchFamily="34" charset="0"/>
              </a:rPr>
              <a:t>/</a:t>
            </a:r>
            <a:r>
              <a:rPr lang="ja-JP" altLang="en-US" sz="2000" dirty="0">
                <a:latin typeface="Arial" panose="020B0604020202020204" pitchFamily="34" charset="0"/>
              </a:rPr>
              <a:t> 株式会社</a:t>
            </a:r>
            <a:r>
              <a:rPr lang="en-US" altLang="ja-JP" sz="2000" dirty="0">
                <a:latin typeface="Arial" panose="020B0604020202020204" pitchFamily="34" charset="0"/>
              </a:rPr>
              <a:t>××</a:t>
            </a:r>
            <a:r>
              <a:rPr lang="ja-JP" altLang="en-US" sz="2000" dirty="0">
                <a:latin typeface="Arial" panose="020B0604020202020204" pitchFamily="34" charset="0"/>
              </a:rPr>
              <a:t>　</a:t>
            </a:r>
            <a:endParaRPr lang="ja-JP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DA7444-C65A-3721-C87E-3519DDD28E6C}"/>
              </a:ext>
            </a:extLst>
          </p:cNvPr>
          <p:cNvSpPr txBox="1">
            <a:spLocks noChangeArrowheads="1"/>
          </p:cNvSpPr>
          <p:nvPr/>
        </p:nvSpPr>
        <p:spPr>
          <a:xfrm>
            <a:off x="452440" y="542534"/>
            <a:ext cx="8239125" cy="2606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47</a:t>
            </a:r>
            <a:r>
              <a:rPr lang="zh-CN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96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ja-JP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日本母体胎児医学会学術集会</a:t>
            </a:r>
            <a:br>
              <a:rPr lang="en-US" altLang="ja-JP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8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5400" b="1" i="1" dirty="0">
                <a:ea typeface="ＭＳ Ｐゴシック" panose="020B0600070205080204" pitchFamily="50" charset="-128"/>
              </a:rPr>
            </a:br>
            <a:r>
              <a:rPr lang="ja-JP" altLang="en-US" sz="5400" b="1" dirty="0">
                <a:ea typeface="ＭＳ Ｐゴシック" panose="020B0600070205080204" pitchFamily="50" charset="-128"/>
              </a:rPr>
              <a:t>筆頭発表者名：○○　○○</a:t>
            </a:r>
            <a:endParaRPr lang="en-US" altLang="ja-JP" sz="5400" b="1" dirty="0">
              <a:ea typeface="ＭＳ Ｐゴシック" panose="020B060007020508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5400" b="1" dirty="0">
                <a:ea typeface="ＭＳ Ｐゴシック" panose="020B0600070205080204" pitchFamily="50" charset="-128"/>
              </a:rPr>
              <a:t>研究責任者：○○　○○</a:t>
            </a:r>
            <a:endParaRPr lang="en-US" altLang="ja-JP" sz="4000" b="1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0128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87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45jsmfm</dc:creator>
  <cp:lastModifiedBy>user</cp:lastModifiedBy>
  <cp:revision>2</cp:revision>
  <dcterms:created xsi:type="dcterms:W3CDTF">2023-09-22T01:30:02Z</dcterms:created>
  <dcterms:modified xsi:type="dcterms:W3CDTF">2025-07-11T03:23:04Z</dcterms:modified>
</cp:coreProperties>
</file>