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06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2017/10/19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45</a:t>
            </a:r>
            <a:r>
              <a:rPr lang="en-US" altLang="ja-JP" sz="2800" b="1" baseline="30000" dirty="0"/>
              <a:t>th</a:t>
            </a:r>
            <a:r>
              <a:rPr lang="en-US" altLang="ja-JP" sz="2800" b="1" dirty="0"/>
              <a:t> Congress of the Japanese Headache </a:t>
            </a:r>
            <a:r>
              <a:rPr lang="en-US" altLang="ja-JP" sz="2800" b="1" dirty="0" err="1" smtClean="0"/>
              <a:t>Societhy</a:t>
            </a:r>
            <a:r>
              <a:rPr lang="en-US" altLang="ja-JP" sz="2800" b="1" dirty="0"/>
              <a:t> 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2800" b="1" dirty="0"/>
              <a:t>Disclosure of COI</a:t>
            </a:r>
            <a:r>
              <a:rPr lang="en-US" altLang="ja-JP" sz="2800" b="1" dirty="0" smtClean="0"/>
              <a:t/>
            </a:r>
            <a:br>
              <a:rPr lang="en-US" altLang="ja-JP" sz="2800" b="1" dirty="0" smtClean="0"/>
            </a:br>
            <a:r>
              <a:rPr lang="en-US" altLang="ja-JP" sz="1800" b="1" dirty="0" smtClean="0"/>
              <a:t>Name </a:t>
            </a:r>
            <a:r>
              <a:rPr lang="en-US" altLang="ja-JP" sz="1800" b="1" dirty="0"/>
              <a:t>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kumimoji="1"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395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 smtClean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rust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 smtClean="0">
                <a:latin typeface="+mn-ea"/>
                <a:cs typeface="Arial" pitchFamily="34" charset="0"/>
              </a:rPr>
              <a:t>⑦ </a:t>
            </a:r>
            <a:r>
              <a:rPr lang="en-US" altLang="ja-JP" sz="2000" b="1" smtClean="0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 smtClean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8855" y="2303580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</a:t>
            </a: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regard</a:t>
            </a:r>
          </a:p>
          <a:p>
            <a:pPr marL="342900" indent="-342900">
              <a:defRPr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en-US" altLang="ja-JP" sz="2800" b="1" dirty="0" smtClean="0"/>
              <a:t>The 45</a:t>
            </a:r>
            <a:r>
              <a:rPr kumimoji="1" lang="en-US" altLang="ja-JP" sz="2800" b="1" baseline="30000" dirty="0" smtClean="0"/>
              <a:t>th</a:t>
            </a:r>
            <a:r>
              <a:rPr kumimoji="1" lang="en-US" altLang="ja-JP" sz="2800" b="1" dirty="0" smtClean="0"/>
              <a:t> Congress of the Japanese Headache </a:t>
            </a:r>
            <a:r>
              <a:rPr kumimoji="1" lang="en-US" altLang="ja-JP" sz="2800" b="1" dirty="0" err="1" smtClean="0"/>
              <a:t>Societh</a:t>
            </a:r>
            <a:r>
              <a:rPr lang="en-US" altLang="ja-JP" sz="2800" b="1" dirty="0" err="1" smtClean="0"/>
              <a:t>y</a:t>
            </a:r>
            <a:r>
              <a:rPr kumimoji="1" lang="ja-JP" altLang="en-US" sz="3100" b="1" dirty="0" smtClean="0"/>
              <a:t>　</a:t>
            </a:r>
            <a:r>
              <a:rPr kumimoji="1" lang="en-US" altLang="ja-JP" sz="3600" b="1" dirty="0" smtClean="0"/>
              <a:t/>
            </a:r>
            <a:br>
              <a:rPr kumimoji="1" lang="en-US" altLang="ja-JP" sz="3600" b="1" dirty="0" smtClean="0"/>
            </a:br>
            <a:r>
              <a:rPr kumimoji="1" lang="en-US" altLang="ja-JP" sz="3600" b="1" dirty="0" smtClean="0"/>
              <a:t>Disclosure of COI</a:t>
            </a:r>
            <a:r>
              <a:rPr kumimoji="1" lang="en-US" altLang="ja-JP" sz="3200" b="1" dirty="0" smtClean="0"/>
              <a:t/>
            </a:r>
            <a:br>
              <a:rPr kumimoji="1" lang="en-US" altLang="ja-JP" sz="3200" b="1" dirty="0" smtClean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</a:t>
            </a:r>
            <a:r>
              <a:rPr lang="en-US" altLang="ja-JP" sz="2000" b="1" dirty="0" smtClean="0"/>
              <a:t>affiliation</a:t>
            </a:r>
            <a:endParaRPr kumimoji="1"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 smtClean="0">
                <a:latin typeface="Arial" pitchFamily="34" charset="0"/>
                <a:cs typeface="Arial" pitchFamily="34" charset="0"/>
              </a:rPr>
              <a:t>There </a:t>
            </a:r>
            <a:r>
              <a:rPr lang="en-US" altLang="ja-JP" b="1" dirty="0">
                <a:latin typeface="Arial" pitchFamily="34" charset="0"/>
                <a:cs typeface="Arial" pitchFamily="34" charset="0"/>
              </a:rPr>
              <a:t>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The 45th Congress of the Japanese Headache Societhy  Disclosure of COI Name of head presenter,　names of co-authors　    Name of affiliation</vt:lpstr>
      <vt:lpstr>The 45th Congress of the Japanese Headache Societhy　 Disclosure of COI Name of head presenter,　names of co-authors　    Name of affiliation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/>
  <cp:lastModifiedBy>PC06</cp:lastModifiedBy>
  <cp:revision>10</cp:revision>
  <dcterms:created xsi:type="dcterms:W3CDTF">2016-07-24T08:49:31Z</dcterms:created>
  <dcterms:modified xsi:type="dcterms:W3CDTF">2017-10-19T05:54:08Z</dcterms:modified>
</cp:coreProperties>
</file>