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9" r:id="rId2"/>
    <p:sldId id="260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5" d="100"/>
          <a:sy n="55" d="100"/>
        </p:scale>
        <p:origin x="-1506" y="-10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66B82A-AF5C-4DB3-8CAC-8003B4C230D3}" type="datetimeFigureOut">
              <a:rPr kumimoji="1" lang="ja-JP" altLang="en-US" smtClean="0"/>
              <a:t>2017/10/19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E0DE52-7A80-4F26-894F-43C0BE251E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84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2017/10/19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6702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2017/10/19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8383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2017/10/19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0171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2017/10/19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2803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2017/10/19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4025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2017/10/19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7522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2017/10/19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871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2017/10/19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8277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2017/10/19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9523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2017/10/19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4989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2017/10/19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4024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2B69BB-093D-45C1-9879-131EF29C1F16}" type="datetimeFigureOut">
              <a:rPr kumimoji="1" lang="ja-JP" altLang="en-US" smtClean="0"/>
              <a:t>2017/10/19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487428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218"/>
          </a:xfrm>
          <a:ln w="1270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altLang="ja-JP" sz="2800" b="1" dirty="0"/>
              <a:t>The 45</a:t>
            </a:r>
            <a:r>
              <a:rPr lang="en-US" altLang="ja-JP" sz="2800" b="1" baseline="30000" dirty="0"/>
              <a:t>th</a:t>
            </a:r>
            <a:r>
              <a:rPr lang="en-US" altLang="ja-JP" sz="2800" b="1" dirty="0"/>
              <a:t> Congress of the Japanese Headache </a:t>
            </a:r>
            <a:r>
              <a:rPr lang="en-US" altLang="ja-JP" sz="2800" b="1" dirty="0" err="1" smtClean="0"/>
              <a:t>Societhy</a:t>
            </a:r>
            <a:r>
              <a:rPr lang="en-US" altLang="ja-JP" sz="2800" b="1" dirty="0"/>
              <a:t> </a:t>
            </a:r>
            <a:r>
              <a:rPr lang="en-US" altLang="ja-JP" sz="2800" b="1" dirty="0" smtClean="0"/>
              <a:t/>
            </a:r>
            <a:br>
              <a:rPr lang="en-US" altLang="ja-JP" sz="2800" b="1" dirty="0" smtClean="0"/>
            </a:br>
            <a:r>
              <a:rPr lang="en-US" altLang="ja-JP" sz="2800" b="1" dirty="0"/>
              <a:t>Disclosure of COI</a:t>
            </a:r>
            <a:r>
              <a:rPr lang="en-US" altLang="ja-JP" sz="2800" b="1" dirty="0" smtClean="0"/>
              <a:t/>
            </a:r>
            <a:br>
              <a:rPr lang="en-US" altLang="ja-JP" sz="2800" b="1" dirty="0" smtClean="0"/>
            </a:br>
            <a:r>
              <a:rPr lang="en-US" altLang="ja-JP" sz="1800" b="1" dirty="0" smtClean="0"/>
              <a:t>Name </a:t>
            </a:r>
            <a:r>
              <a:rPr lang="en-US" altLang="ja-JP" sz="1800" b="1" dirty="0"/>
              <a:t>of head presenter,</a:t>
            </a:r>
            <a:r>
              <a:rPr lang="ja-JP" altLang="en-US" sz="1800" b="1" dirty="0"/>
              <a:t>　</a:t>
            </a:r>
            <a:r>
              <a:rPr lang="en-US" altLang="ja-JP" sz="1800" b="1" dirty="0"/>
              <a:t>names of co-authors</a:t>
            </a:r>
            <a:r>
              <a:rPr lang="ja-JP" altLang="en-US" sz="1800" b="1" dirty="0"/>
              <a:t>　</a:t>
            </a:r>
            <a:br>
              <a:rPr lang="ja-JP" altLang="en-US" sz="1800" b="1" dirty="0"/>
            </a:br>
            <a:r>
              <a:rPr lang="ja-JP" altLang="en-US" sz="1800" b="1" dirty="0"/>
              <a:t>   </a:t>
            </a:r>
            <a:r>
              <a:rPr lang="en-US" altLang="ja-JP" sz="1800" b="1" dirty="0"/>
              <a:t>Name of affiliation</a:t>
            </a:r>
            <a:endParaRPr kumimoji="1" lang="ja-JP" altLang="en-US" sz="2000" b="1" i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2"/>
          </p:nvPr>
        </p:nvSpPr>
        <p:spPr>
          <a:xfrm>
            <a:off x="395536" y="3068960"/>
            <a:ext cx="9721080" cy="3951288"/>
          </a:xfrm>
        </p:spPr>
        <p:txBody>
          <a:bodyPr>
            <a:noAutofit/>
          </a:bodyPr>
          <a:lstStyle/>
          <a:p>
            <a:pPr marL="0" indent="0">
              <a:buNone/>
              <a:defRPr/>
            </a:pPr>
            <a:r>
              <a:rPr lang="ja-JP" altLang="en-US" sz="2000" b="1" dirty="0" smtClean="0">
                <a:latin typeface="+mn-ea"/>
              </a:rPr>
              <a:t>①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Consultant:</a:t>
            </a:r>
            <a:r>
              <a:rPr lang="ja-JP" altLang="en-US" sz="2000" b="1" dirty="0">
                <a:latin typeface="+mn-ea"/>
              </a:rPr>
              <a:t>　　　　　　　　 </a:t>
            </a:r>
            <a:r>
              <a:rPr lang="en-US" altLang="ja-JP" sz="2000" b="1" dirty="0">
                <a:latin typeface="+mn-ea"/>
              </a:rPr>
              <a:t>		</a:t>
            </a:r>
            <a:r>
              <a:rPr lang="ja-JP" altLang="en-US" sz="2000" b="1" dirty="0">
                <a:latin typeface="+mn-ea"/>
              </a:rPr>
              <a:t>○○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Pharmaceutical</a:t>
            </a:r>
            <a:r>
              <a:rPr lang="ja-JP" altLang="en-US" sz="2000" b="1" dirty="0">
                <a:latin typeface="+mn-ea"/>
              </a:rPr>
              <a:t>　　　　　　　　</a:t>
            </a:r>
          </a:p>
          <a:p>
            <a:pPr marL="0" indent="0">
              <a:buNone/>
              <a:defRPr/>
            </a:pPr>
            <a:r>
              <a:rPr lang="ja-JP" altLang="en-US" sz="2000" b="1" dirty="0" smtClean="0">
                <a:latin typeface="+mn-ea"/>
              </a:rPr>
              <a:t>②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Possession of stock / profits:</a:t>
            </a:r>
            <a:r>
              <a:rPr lang="ja-JP" altLang="en-US" sz="2000" b="1" dirty="0">
                <a:latin typeface="+mn-ea"/>
              </a:rPr>
              <a:t>　　　</a:t>
            </a:r>
            <a:r>
              <a:rPr lang="en-US" altLang="ja-JP" sz="2000" b="1" dirty="0">
                <a:latin typeface="+mn-ea"/>
              </a:rPr>
              <a:t>	</a:t>
            </a:r>
            <a:r>
              <a:rPr lang="ja-JP" altLang="en-US" sz="2000" b="1" dirty="0">
                <a:latin typeface="+mn-ea"/>
              </a:rPr>
              <a:t>○○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Pharmaceutical </a:t>
            </a:r>
            <a:r>
              <a:rPr lang="ja-JP" altLang="en-US" sz="2000" b="1" dirty="0">
                <a:latin typeface="+mn-ea"/>
              </a:rPr>
              <a:t>　　　　　　</a:t>
            </a:r>
          </a:p>
          <a:p>
            <a:pPr marL="0" indent="0">
              <a:buNone/>
              <a:defRPr/>
            </a:pPr>
            <a:r>
              <a:rPr lang="ja-JP" altLang="en-US" sz="2000" b="1" dirty="0" smtClean="0">
                <a:latin typeface="+mn-ea"/>
              </a:rPr>
              <a:t>③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Patent royalties:</a:t>
            </a:r>
            <a:r>
              <a:rPr lang="ja-JP" altLang="en-US" sz="2000" b="1" dirty="0">
                <a:latin typeface="+mn-ea"/>
              </a:rPr>
              <a:t>　　　　</a:t>
            </a:r>
            <a:r>
              <a:rPr lang="en-US" altLang="ja-JP" sz="2000" b="1" dirty="0">
                <a:latin typeface="+mn-ea"/>
              </a:rPr>
              <a:t>		</a:t>
            </a:r>
            <a:r>
              <a:rPr lang="ja-JP" altLang="en-US" sz="2000" b="1" dirty="0">
                <a:latin typeface="+mn-ea"/>
              </a:rPr>
              <a:t>○○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Pharmaceutical </a:t>
            </a:r>
            <a:r>
              <a:rPr lang="ja-JP" altLang="en-US" sz="2000" b="1" dirty="0">
                <a:latin typeface="+mn-ea"/>
              </a:rPr>
              <a:t>　　　　　　</a:t>
            </a:r>
            <a:endParaRPr lang="en-US" altLang="ja-JP" sz="2000" b="1" dirty="0" smtClean="0">
              <a:latin typeface="+mn-ea"/>
            </a:endParaRPr>
          </a:p>
          <a:p>
            <a:pPr marL="0" indent="0">
              <a:buNone/>
              <a:defRPr/>
            </a:pPr>
            <a:r>
              <a:rPr lang="ja-JP" altLang="en-US" sz="2000" b="1" dirty="0" smtClean="0">
                <a:latin typeface="+mn-ea"/>
              </a:rPr>
              <a:t>④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Lecture fees:</a:t>
            </a:r>
            <a:r>
              <a:rPr lang="ja-JP" altLang="en-US" sz="2000" b="1" dirty="0">
                <a:latin typeface="+mn-ea"/>
              </a:rPr>
              <a:t>　　　　　　　</a:t>
            </a:r>
            <a:r>
              <a:rPr lang="en-US" altLang="ja-JP" sz="2000" b="1" dirty="0">
                <a:latin typeface="+mn-ea"/>
              </a:rPr>
              <a:t>		</a:t>
            </a:r>
            <a:r>
              <a:rPr lang="ja-JP" altLang="en-US" sz="2000" b="1" dirty="0">
                <a:latin typeface="+mn-ea"/>
              </a:rPr>
              <a:t>○○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Pharmaceutical </a:t>
            </a:r>
            <a:r>
              <a:rPr lang="ja-JP" altLang="en-US" sz="2000" b="1" dirty="0">
                <a:latin typeface="+mn-ea"/>
              </a:rPr>
              <a:t>　　　　　　</a:t>
            </a:r>
          </a:p>
          <a:p>
            <a:pPr marL="0" indent="0">
              <a:buNone/>
              <a:defRPr/>
            </a:pPr>
            <a:r>
              <a:rPr lang="ja-JP" altLang="en-US" sz="2000" b="1" dirty="0" smtClean="0">
                <a:latin typeface="+mn-ea"/>
              </a:rPr>
              <a:t>⑤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Manuscript fees:</a:t>
            </a:r>
            <a:r>
              <a:rPr lang="ja-JP" altLang="en-US" sz="2000" b="1" dirty="0">
                <a:latin typeface="+mn-ea"/>
              </a:rPr>
              <a:t>　　　　　　</a:t>
            </a:r>
            <a:r>
              <a:rPr lang="en-US" altLang="ja-JP" sz="2000" b="1" dirty="0">
                <a:latin typeface="+mn-ea"/>
              </a:rPr>
              <a:t>		</a:t>
            </a:r>
            <a:r>
              <a:rPr lang="ja-JP" altLang="en-US" sz="2000" b="1" dirty="0">
                <a:latin typeface="+mn-ea"/>
              </a:rPr>
              <a:t>○○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Pharmaceutical </a:t>
            </a:r>
            <a:r>
              <a:rPr lang="ja-JP" altLang="en-US" sz="2000" b="1" dirty="0">
                <a:latin typeface="+mn-ea"/>
              </a:rPr>
              <a:t>　　　　　  　</a:t>
            </a:r>
          </a:p>
          <a:p>
            <a:pPr marL="0" indent="0">
              <a:buNone/>
              <a:defRPr/>
            </a:pPr>
            <a:r>
              <a:rPr lang="ja-JP" altLang="en-US" sz="2000" b="1" dirty="0" smtClean="0">
                <a:latin typeface="+mn-ea"/>
              </a:rPr>
              <a:t>⑥ </a:t>
            </a:r>
            <a:r>
              <a:rPr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altLang="ja-JP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rust </a:t>
            </a:r>
            <a:r>
              <a:rPr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research/joint research funds:   </a:t>
            </a:r>
            <a:r>
              <a:rPr lang="ja-JP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ja-JP" altLang="en-US" sz="2000" b="1" dirty="0">
                <a:latin typeface="+mn-ea"/>
              </a:rPr>
              <a:t>○○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Pharmaceutical </a:t>
            </a:r>
          </a:p>
          <a:p>
            <a:pPr marL="0" indent="0">
              <a:buNone/>
              <a:defRPr/>
            </a:pPr>
            <a:r>
              <a:rPr lang="ja-JP" altLang="en-US" sz="2000" b="1" smtClean="0">
                <a:latin typeface="+mn-ea"/>
                <a:cs typeface="Arial" pitchFamily="34" charset="0"/>
              </a:rPr>
              <a:t>⑦ </a:t>
            </a:r>
            <a:r>
              <a:rPr lang="en-US" altLang="ja-JP" sz="2000" b="1" smtClean="0">
                <a:latin typeface="Arial" pitchFamily="34" charset="0"/>
                <a:cs typeface="Arial" pitchFamily="34" charset="0"/>
              </a:rPr>
              <a:t>Scholarship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:</a:t>
            </a:r>
            <a:r>
              <a:rPr lang="ja-JP" altLang="en-US" sz="2000" b="1" dirty="0">
                <a:latin typeface="+mn-ea"/>
              </a:rPr>
              <a:t>　 　　　　　</a:t>
            </a:r>
            <a:r>
              <a:rPr lang="en-US" altLang="ja-JP" sz="2000" b="1" dirty="0">
                <a:latin typeface="+mn-ea"/>
              </a:rPr>
              <a:t>		</a:t>
            </a:r>
            <a:r>
              <a:rPr lang="ja-JP" altLang="en-US" sz="2000" b="1" dirty="0">
                <a:latin typeface="+mn-ea"/>
              </a:rPr>
              <a:t>○○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Pharmaceutical</a:t>
            </a:r>
            <a:endParaRPr lang="ja-JP" altLang="en-US" sz="2000" b="1" dirty="0">
              <a:latin typeface="+mn-ea"/>
            </a:endParaRPr>
          </a:p>
          <a:p>
            <a:pPr marL="0" indent="0">
              <a:buNone/>
              <a:defRPr/>
            </a:pPr>
            <a:r>
              <a:rPr lang="ja-JP" altLang="en-US" sz="2000" b="1" dirty="0" smtClean="0">
                <a:latin typeface="+mn-ea"/>
              </a:rPr>
              <a:t>⑧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Affiliation with endowed course:</a:t>
            </a:r>
            <a:r>
              <a:rPr lang="ja-JP" altLang="en-US" sz="2000" b="1" dirty="0">
                <a:latin typeface="+mn-ea"/>
              </a:rPr>
              <a:t>　　</a:t>
            </a:r>
            <a:r>
              <a:rPr lang="en-US" altLang="ja-JP" sz="2000" b="1" dirty="0" smtClean="0">
                <a:latin typeface="Arial" pitchFamily="34" charset="0"/>
                <a:cs typeface="Arial" pitchFamily="34" charset="0"/>
              </a:rPr>
              <a:t>Yes </a:t>
            </a:r>
            <a:r>
              <a:rPr lang="ja-JP" altLang="en-US" sz="2000" b="1" dirty="0">
                <a:latin typeface="+mn-ea"/>
              </a:rPr>
              <a:t>（○○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Pharmaceutical </a:t>
            </a:r>
            <a:r>
              <a:rPr lang="ja-JP" altLang="en-US" sz="2000" b="1" dirty="0">
                <a:latin typeface="+mn-ea"/>
              </a:rPr>
              <a:t>）</a:t>
            </a:r>
          </a:p>
          <a:p>
            <a:pPr marL="0" indent="0">
              <a:buNone/>
              <a:defRPr/>
            </a:pPr>
            <a:r>
              <a:rPr lang="ja-JP" altLang="en-US" sz="2000" b="1" dirty="0" smtClean="0">
                <a:latin typeface="+mn-ea"/>
              </a:rPr>
              <a:t>⑨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Remuneration such as gifts:</a:t>
            </a:r>
            <a:r>
              <a:rPr lang="ja-JP" altLang="en-US" sz="2000" b="1" dirty="0">
                <a:latin typeface="+mn-ea"/>
              </a:rPr>
              <a:t>　　</a:t>
            </a:r>
            <a:r>
              <a:rPr lang="en-US" altLang="ja-JP" sz="2000" b="1" dirty="0">
                <a:latin typeface="+mn-ea"/>
              </a:rPr>
              <a:t>	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Yes </a:t>
            </a:r>
            <a:r>
              <a:rPr lang="ja-JP" altLang="en-US" sz="2000" b="1" dirty="0">
                <a:latin typeface="+mn-ea"/>
              </a:rPr>
              <a:t>（○○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Pharmaceutical </a:t>
            </a:r>
            <a:r>
              <a:rPr lang="ja-JP" altLang="en-US" sz="2000" b="1" dirty="0">
                <a:latin typeface="+mn-ea"/>
              </a:rPr>
              <a:t>）</a:t>
            </a:r>
            <a:endParaRPr kumimoji="1" lang="ja-JP" altLang="en-US" sz="20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48855" y="2303580"/>
            <a:ext cx="7416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defRPr/>
            </a:pPr>
            <a:r>
              <a:rPr lang="en-US" altLang="ja-JP" b="1" dirty="0">
                <a:latin typeface="Arial" pitchFamily="34" charset="0"/>
                <a:cs typeface="Arial" pitchFamily="34" charset="0"/>
              </a:rPr>
              <a:t>Businesses, etc. related to COI that should be disclosed in </a:t>
            </a:r>
            <a:r>
              <a:rPr lang="en-US" altLang="ja-JP" b="1" dirty="0" smtClean="0">
                <a:latin typeface="Arial" pitchFamily="34" charset="0"/>
                <a:cs typeface="Arial" pitchFamily="34" charset="0"/>
              </a:rPr>
              <a:t>regard</a:t>
            </a:r>
          </a:p>
          <a:p>
            <a:pPr marL="342900" indent="-342900">
              <a:defRPr/>
            </a:pPr>
            <a:r>
              <a:rPr lang="en-US" altLang="ja-JP" b="1" dirty="0" smtClean="0">
                <a:latin typeface="Arial" pitchFamily="34" charset="0"/>
                <a:cs typeface="Arial" pitchFamily="34" charset="0"/>
              </a:rPr>
              <a:t>to </a:t>
            </a:r>
            <a:r>
              <a:rPr lang="en-US" altLang="ja-JP" b="1" dirty="0">
                <a:latin typeface="Arial" pitchFamily="34" charset="0"/>
                <a:cs typeface="Arial" pitchFamily="34" charset="0"/>
              </a:rPr>
              <a:t>the subject presentation</a:t>
            </a:r>
            <a:endParaRPr lang="ja-JP" altLang="en-US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663592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712968" cy="2304256"/>
          </a:xfrm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kumimoji="1" lang="en-US" altLang="ja-JP" sz="2800" b="1" dirty="0" smtClean="0"/>
              <a:t>The 45</a:t>
            </a:r>
            <a:r>
              <a:rPr kumimoji="1" lang="en-US" altLang="ja-JP" sz="2800" b="1" baseline="30000" dirty="0" smtClean="0"/>
              <a:t>th</a:t>
            </a:r>
            <a:r>
              <a:rPr kumimoji="1" lang="en-US" altLang="ja-JP" sz="2800" b="1" dirty="0" smtClean="0"/>
              <a:t> Congress of the Japanese Headache </a:t>
            </a:r>
            <a:r>
              <a:rPr kumimoji="1" lang="en-US" altLang="ja-JP" sz="2800" b="1" dirty="0" err="1" smtClean="0"/>
              <a:t>Societh</a:t>
            </a:r>
            <a:r>
              <a:rPr lang="en-US" altLang="ja-JP" sz="2800" b="1" dirty="0" err="1" smtClean="0"/>
              <a:t>y</a:t>
            </a:r>
            <a:r>
              <a:rPr kumimoji="1" lang="ja-JP" altLang="en-US" sz="3100" b="1" dirty="0" smtClean="0"/>
              <a:t>　</a:t>
            </a:r>
            <a:r>
              <a:rPr kumimoji="1" lang="en-US" altLang="ja-JP" sz="3600" b="1" dirty="0" smtClean="0"/>
              <a:t/>
            </a:r>
            <a:br>
              <a:rPr kumimoji="1" lang="en-US" altLang="ja-JP" sz="3600" b="1" dirty="0" smtClean="0"/>
            </a:br>
            <a:r>
              <a:rPr kumimoji="1" lang="en-US" altLang="ja-JP" sz="3600" b="1" dirty="0" smtClean="0"/>
              <a:t>Disclosure of COI</a:t>
            </a:r>
            <a:r>
              <a:rPr kumimoji="1" lang="en-US" altLang="ja-JP" sz="3200" b="1" dirty="0" smtClean="0"/>
              <a:t/>
            </a:r>
            <a:br>
              <a:rPr kumimoji="1" lang="en-US" altLang="ja-JP" sz="3200" b="1" dirty="0" smtClean="0"/>
            </a:br>
            <a:r>
              <a:rPr lang="en-US" altLang="ja-JP" sz="2000" b="1" dirty="0"/>
              <a:t>Name of head presenter,</a:t>
            </a:r>
            <a:r>
              <a:rPr lang="ja-JP" altLang="en-US" sz="2000" b="1" dirty="0"/>
              <a:t>　</a:t>
            </a:r>
            <a:r>
              <a:rPr lang="en-US" altLang="ja-JP" sz="2000" b="1" dirty="0"/>
              <a:t>names of co-authors</a:t>
            </a:r>
            <a:r>
              <a:rPr lang="ja-JP" altLang="en-US" sz="2000" b="1" dirty="0"/>
              <a:t>　</a:t>
            </a:r>
            <a:br>
              <a:rPr lang="ja-JP" altLang="en-US" sz="2000" b="1" dirty="0"/>
            </a:br>
            <a:r>
              <a:rPr lang="ja-JP" altLang="en-US" sz="2000" b="1" dirty="0"/>
              <a:t>   </a:t>
            </a:r>
            <a:r>
              <a:rPr lang="en-US" altLang="ja-JP" sz="2000" b="1" dirty="0"/>
              <a:t>Name of </a:t>
            </a:r>
            <a:r>
              <a:rPr lang="en-US" altLang="ja-JP" sz="2000" b="1" dirty="0" smtClean="0"/>
              <a:t>affiliation</a:t>
            </a:r>
            <a:endParaRPr kumimoji="1" lang="ja-JP" altLang="en-US" sz="2000" b="1" i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544" y="3717032"/>
            <a:ext cx="8229600" cy="2481139"/>
          </a:xfrm>
        </p:spPr>
        <p:txBody>
          <a:bodyPr>
            <a:normAutofit/>
          </a:bodyPr>
          <a:lstStyle/>
          <a:p>
            <a:pPr marL="0" indent="0" algn="ctr">
              <a:buNone/>
              <a:defRPr/>
            </a:pPr>
            <a:r>
              <a:rPr lang="en-US" altLang="ja-JP" b="1" dirty="0" smtClean="0">
                <a:latin typeface="Arial" pitchFamily="34" charset="0"/>
                <a:cs typeface="Arial" pitchFamily="34" charset="0"/>
              </a:rPr>
              <a:t>There </a:t>
            </a:r>
            <a:r>
              <a:rPr lang="en-US" altLang="ja-JP" b="1" dirty="0">
                <a:latin typeface="Arial" pitchFamily="34" charset="0"/>
                <a:cs typeface="Arial" pitchFamily="34" charset="0"/>
              </a:rPr>
              <a:t>are no businesses, etc. related to COI that should be disclosed in regard to the subject presentation. </a:t>
            </a:r>
            <a:endParaRPr lang="ja-JP" altLang="en-US" b="1" dirty="0">
              <a:latin typeface="+mn-ea"/>
            </a:endParaRPr>
          </a:p>
          <a:p>
            <a:pPr>
              <a:defRPr/>
            </a:pPr>
            <a:endParaRPr lang="ja-JP" altLang="en-US" sz="24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3724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57</Words>
  <Application>Microsoft Office PowerPoint</Application>
  <PresentationFormat>画面に合わせる (4:3)</PresentationFormat>
  <Paragraphs>14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The 45th Congress of the Japanese Headache Societhy  Disclosure of COI Name of head presenter,　names of co-authors　    Name of affiliation</vt:lpstr>
      <vt:lpstr>The 45th Congress of the Japanese Headache Societhy　 Disclosure of COI Name of head presenter,　names of co-authors　    Name of affiliation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第44回日本頭痛学会総会　COI開示 筆頭発表者名：○○　○○</dc:title>
  <dc:creator/>
  <cp:lastModifiedBy>PC06</cp:lastModifiedBy>
  <cp:revision>10</cp:revision>
  <dcterms:created xsi:type="dcterms:W3CDTF">2016-07-24T08:49:31Z</dcterms:created>
  <dcterms:modified xsi:type="dcterms:W3CDTF">2017-10-19T05:54:08Z</dcterms:modified>
</cp:coreProperties>
</file>