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6"/>
  </p:notesMasterIdLst>
  <p:handoutMasterIdLst>
    <p:handoutMasterId r:id="rId7"/>
  </p:handoutMasterIdLst>
  <p:sldIdLst>
    <p:sldId id="261" r:id="rId4"/>
    <p:sldId id="260" r:id="rId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CC99"/>
    <a:srgbClr val="CCFFFF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1B8ACF-2649-4D92-928D-47E1D65973B9}" v="63" dt="2023-10-12T02:53:59.8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575" autoAdjust="0"/>
  </p:normalViewPr>
  <p:slideViewPr>
    <p:cSldViewPr snapToGrid="0">
      <p:cViewPr varScale="1">
        <p:scale>
          <a:sx n="104" d="100"/>
          <a:sy n="104" d="100"/>
        </p:scale>
        <p:origin x="834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3E6DC05-1A30-4C03-A934-2806B82AFEC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7B4D12D-0800-4B63-9F4E-7887CF1FD40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3CBD15FD-43FD-49EE-94D1-982D6338CE1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1D26F622-CE75-4E0E-877E-45369383E18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6132096E-9044-4EF9-98D3-AF51DE6C53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CAEF5B6-1BF7-49EF-B33D-D159F4734C8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55ABE86-C956-4189-8907-18CE5E45BE9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08B47E2A-B0CD-44E7-A280-2AD91EBB70A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3F67AD02-487E-4BA2-AC58-B27929260C4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B7319A97-724C-4480-B960-1E966DBC77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DA30E650-8494-4257-99C9-A31861AB5B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4A1A2BB-9525-4564-8491-AE5C3C095386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2</a:t>
            </a:fld>
            <a:endParaRPr kumimoji="0" lang="en-US" altLang="ja-JP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56FC7F-9083-421D-A661-4B8A44CA66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6076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590D1-430F-4903-9538-2767881A9C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167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ECEFE-DA67-4151-A169-8BB267B662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5857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00AE7-E889-4261-AA30-00AD404D5C7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0305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B2F8B-8CF6-4336-87A5-8D8BC69F77F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772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BDBC6-DE35-4654-836C-B9BE4F2C11B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96945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B9EC6-ED5F-441E-8F04-E925F11A41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389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8189D3-8385-4F24-985D-D41A9B5943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2889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3431A-69F6-4E29-A193-6063BA8BF9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128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A5B8A-22FA-49C3-ABC5-18A7D51516D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8913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2DE0B-E7F4-48F7-B0BB-56F3A3E012F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4519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AC76049-A0EF-4A19-BD8A-5AE6C6C1C44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1AA6F3-2677-4904-8DD9-1F8642D5A83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8C0FBF4-28B6-4742-B17E-2C7B6783D31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pPr>
              <a:defRPr/>
            </a:pPr>
            <a:fld id="{9A6A7751-B203-4B99-A7EE-66B4F4B38B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/>
        </p:nvSpPr>
        <p:spPr bwMode="auto">
          <a:xfrm>
            <a:off x="1524000" y="3661684"/>
            <a:ext cx="9144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4000" dirty="0">
                <a:latin typeface="ＭＳ Ｐゴシック" panose="020B0600070205080204" pitchFamily="50" charset="-128"/>
              </a:rPr>
              <a:t>私は今回の演題に関連して、</a:t>
            </a:r>
            <a:endParaRPr lang="en-US" altLang="ja-JP" sz="4000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4000" dirty="0">
                <a:latin typeface="ＭＳ Ｐゴシック" panose="020B0600070205080204" pitchFamily="50" charset="-128"/>
              </a:rPr>
              <a:t>開示すべき</a:t>
            </a:r>
            <a:r>
              <a:rPr lang="ja-JP" altLang="en-US" sz="4000" dirty="0">
                <a:latin typeface="Arial" panose="020B0604020202020204" pitchFamily="34" charset="0"/>
              </a:rPr>
              <a:t>利益相反</a:t>
            </a:r>
            <a:r>
              <a:rPr lang="ja-JP" altLang="ja-JP" sz="4000" dirty="0">
                <a:latin typeface="ＭＳ Ｐゴシック" panose="020B0600070205080204" pitchFamily="50" charset="-128"/>
              </a:rPr>
              <a:t>はありません。</a:t>
            </a:r>
            <a:endParaRPr lang="ja-JP" altLang="ja-JP" sz="4000" b="1" dirty="0">
              <a:latin typeface="ＭＳ Ｐゴシック" panose="020B0600070205080204" pitchFamily="50" charset="-128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98DA5A4-A27A-4513-9217-A1D2841DE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449" y="417398"/>
            <a:ext cx="10733102" cy="1963737"/>
          </a:xfrm>
          <a:prstGeom prst="rect">
            <a:avLst/>
          </a:prstGeom>
          <a:solidFill>
            <a:srgbClr val="0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kumimoji="0" lang="ja-JP" altLang="en-US" sz="36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  <a:t>第</a:t>
            </a:r>
            <a:r>
              <a:rPr kumimoji="0" lang="en-US" altLang="ja-JP" sz="36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  <a:t>36</a:t>
            </a:r>
            <a:r>
              <a:rPr kumimoji="0" lang="ja-JP" altLang="en-US" sz="36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  <a:t>回日本医療薬学会年会</a:t>
            </a:r>
            <a:br>
              <a:rPr kumimoji="0" lang="en-US" altLang="ja-JP" sz="36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</a:br>
            <a:r>
              <a:rPr kumimoji="0" lang="ja-JP" altLang="en-US" sz="36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  <a:t>利益相反の開示</a:t>
            </a:r>
            <a:br>
              <a:rPr kumimoji="0" lang="en-US" altLang="ja-JP" sz="36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</a:br>
            <a:r>
              <a:rPr kumimoji="0" lang="ja-JP" altLang="en-US" sz="1600" b="1" kern="0" dirty="0">
                <a:solidFill>
                  <a:schemeClr val="bg1"/>
                </a:solidFill>
                <a:latin typeface="Arial" charset="0"/>
                <a:ea typeface="ＭＳ Ｐゴシック" pitchFamily="28" charset="-128"/>
              </a:rPr>
              <a:t>　</a:t>
            </a:r>
            <a:br>
              <a:rPr kumimoji="0" lang="en-US" altLang="ja-JP" sz="2400" b="1" i="1" kern="0" dirty="0">
                <a:solidFill>
                  <a:srgbClr val="FFFF1F"/>
                </a:solidFill>
                <a:ea typeface="ＭＳ Ｐゴシック" pitchFamily="28" charset="-128"/>
              </a:rPr>
            </a:br>
            <a:r>
              <a:rPr kumimoji="0" lang="ja-JP" altLang="en-US" sz="2400" b="1" i="1" kern="0" dirty="0">
                <a:solidFill>
                  <a:srgbClr val="FFFF1F"/>
                </a:solidFill>
                <a:ea typeface="ＭＳ Ｐゴシック" pitchFamily="28" charset="-128"/>
              </a:rPr>
              <a:t>筆頭発表者名：　</a:t>
            </a:r>
            <a:r>
              <a:rPr kumimoji="0" lang="en-US" altLang="ja-JP" sz="2400" b="1" i="1" kern="0" dirty="0">
                <a:solidFill>
                  <a:srgbClr val="FFFF1F"/>
                </a:solidFill>
                <a:ea typeface="ＭＳ Ｐゴシック" pitchFamily="28" charset="-128"/>
              </a:rPr>
              <a:t>○○ ○○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87406" y="214314"/>
            <a:ext cx="11017188" cy="1963737"/>
          </a:xfrm>
          <a:solidFill>
            <a:srgbClr val="000080"/>
          </a:solidFill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36</a:t>
            </a:r>
            <a:r>
              <a:rPr lang="ja-JP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回日本医療薬学会年会</a:t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利益相反の開示</a:t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</a:t>
            </a:r>
            <a: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○○ ○○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2473326"/>
            <a:ext cx="9144000" cy="185102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私の今回の演題に関連して、</a:t>
            </a:r>
            <a:endParaRPr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開示すべき利益相反は以下のとおりです。</a:t>
            </a:r>
            <a:endParaRPr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124" name="テキスト ボックス 3"/>
          <p:cNvSpPr txBox="1">
            <a:spLocks noChangeArrowheads="1"/>
          </p:cNvSpPr>
          <p:nvPr/>
        </p:nvSpPr>
        <p:spPr bwMode="auto">
          <a:xfrm>
            <a:off x="5881689" y="6005513"/>
            <a:ext cx="3919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（注：該当するもののみ記載）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0529FF6-10E2-4216-AE71-909D117B4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6475" y="3920332"/>
            <a:ext cx="7639050" cy="417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研究費：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○○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製薬、ＸＸ薬品工業、</a:t>
            </a:r>
            <a:r>
              <a:rPr kumimoji="0" lang="en-US" altLang="ja-JP" sz="2400" kern="0" dirty="0">
                <a:latin typeface="ＭＳ Ｐゴシック" pitchFamily="28" charset="-128"/>
                <a:ea typeface="ヒラギノ角ゴ Pro W3" pitchFamily="28" charset="-128"/>
              </a:rPr>
              <a:t>□□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株式会社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役員・顧問職：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××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株：△△株式会社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特許使用料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講演料：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 ○○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製薬、ＸＸ薬品、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寄附講座：△△製薬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　　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5A80E5533A1484FADCDBFC7F0B587D1" ma:contentTypeVersion="7" ma:contentTypeDescription="新しいドキュメントを作成します。" ma:contentTypeScope="" ma:versionID="c9296e15c9863db0b45a5eb457d75835">
  <xsd:schema xmlns:xsd="http://www.w3.org/2001/XMLSchema" xmlns:xs="http://www.w3.org/2001/XMLSchema" xmlns:p="http://schemas.microsoft.com/office/2006/metadata/properties" xmlns:ns2="d5e0e5ab-dbf2-4629-a1d9-640625ea0534" targetNamespace="http://schemas.microsoft.com/office/2006/metadata/properties" ma:root="true" ma:fieldsID="aa4d2b1a91e866cbfcd104cb4620f0f7" ns2:_="">
    <xsd:import namespace="d5e0e5ab-dbf2-4629-a1d9-640625ea05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0e5ab-dbf2-4629-a1d9-640625ea05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A15390-1E7D-4C71-A88A-01036CD225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7FE9A7-76F2-412E-8C89-F32DFFA70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e0e5ab-dbf2-4629-a1d9-640625ea05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136</Words>
  <Application>Microsoft Office PowerPoint</Application>
  <PresentationFormat>ワイド画面</PresentationFormat>
  <Paragraphs>18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Times New Roman</vt:lpstr>
      <vt:lpstr>Default Design</vt:lpstr>
      <vt:lpstr>PowerPoint プレゼンテーション</vt:lpstr>
      <vt:lpstr>第36回日本医療薬学会年会 利益相反の開示 　 筆頭発表者名：　○○ 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Nami Saito</cp:lastModifiedBy>
  <cp:revision>98</cp:revision>
  <cp:lastPrinted>2010-04-28T01:42:11Z</cp:lastPrinted>
  <dcterms:created xsi:type="dcterms:W3CDTF">2000-09-04T17:39:07Z</dcterms:created>
  <dcterms:modified xsi:type="dcterms:W3CDTF">2026-06-08T04:45:40Z</dcterms:modified>
</cp:coreProperties>
</file>