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4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AAA0A-6F24-4BC5-9371-31E16DA304D2}"/>
              </a:ext>
            </a:extLst>
          </p:cNvPr>
          <p:cNvSpPr txBox="1"/>
          <p:nvPr/>
        </p:nvSpPr>
        <p:spPr>
          <a:xfrm>
            <a:off x="532660" y="299148"/>
            <a:ext cx="8016536" cy="22006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2000" b="1" dirty="0"/>
          </a:p>
          <a:p>
            <a:pPr algn="ctr"/>
            <a:r>
              <a:rPr lang="en-US" altLang="ja-JP" sz="2100" b="1" dirty="0"/>
              <a:t>The 15th Japan-Korea Congress of Plastic and Reconstructive Surgery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en-US" altLang="ja-JP" sz="2400" i="1" dirty="0"/>
              <a:t> Name of First Author :</a:t>
            </a:r>
          </a:p>
          <a:p>
            <a:pPr algn="ctr"/>
            <a:endParaRPr lang="en-US" altLang="ja-JP" sz="2400" i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04436A-E2FB-460E-82CF-A44B0C75127C}"/>
              </a:ext>
            </a:extLst>
          </p:cNvPr>
          <p:cNvSpPr txBox="1"/>
          <p:nvPr/>
        </p:nvSpPr>
        <p:spPr>
          <a:xfrm>
            <a:off x="148701" y="3357976"/>
            <a:ext cx="784342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1: Consultation fees: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				none	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2: Stock ownership/profit: 				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3: Patent fees: 						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4: Remuneration for lecture			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5: Manuscript fees:					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6: Trust research/joint research funds: 	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7: Scholarship fund:					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8: Endowed courses:					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9: Other remuneration from:		 	none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BE1D5F57-4585-4241-99C3-F840FA7B16E8}"/>
              </a:ext>
            </a:extLst>
          </p:cNvPr>
          <p:cNvSpPr/>
          <p:nvPr/>
        </p:nvSpPr>
        <p:spPr>
          <a:xfrm>
            <a:off x="5227638" y="3429000"/>
            <a:ext cx="3767662" cy="8461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</a:t>
            </a:r>
          </a:p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38BE448-E831-C0EB-86B1-43A1EFA8E571}"/>
              </a:ext>
            </a:extLst>
          </p:cNvPr>
          <p:cNvSpPr txBox="1"/>
          <p:nvPr/>
        </p:nvSpPr>
        <p:spPr>
          <a:xfrm>
            <a:off x="395936" y="2638615"/>
            <a:ext cx="8352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 author has the conflicts of interest to</a:t>
            </a:r>
          </a:p>
          <a:p>
            <a:pPr algn="ctr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disclose with respect to this presentation.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171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Setoguchi</cp:lastModifiedBy>
  <cp:revision>14</cp:revision>
  <dcterms:created xsi:type="dcterms:W3CDTF">2020-06-04T00:45:05Z</dcterms:created>
  <dcterms:modified xsi:type="dcterms:W3CDTF">2023-04-17T04:27:27Z</dcterms:modified>
</cp:coreProperties>
</file>