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5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6812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24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76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730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540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1339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707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77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8967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978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E480E-5DB3-4202-92F6-F645FA39EB5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306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E480E-5DB3-4202-92F6-F645FA39EB56}" type="datetimeFigureOut">
              <a:rPr kumimoji="1" lang="ja-JP" altLang="en-US" smtClean="0"/>
              <a:t>2023/4/17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C059C-2DA3-4A99-800C-07D576FAB1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73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DAAA0A-6F24-4BC5-9371-31E16DA304D2}"/>
              </a:ext>
            </a:extLst>
          </p:cNvPr>
          <p:cNvSpPr txBox="1"/>
          <p:nvPr/>
        </p:nvSpPr>
        <p:spPr>
          <a:xfrm>
            <a:off x="532660" y="648070"/>
            <a:ext cx="8016536" cy="28777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ja-JP" sz="4400" dirty="0"/>
          </a:p>
          <a:p>
            <a:pPr algn="ctr"/>
            <a:r>
              <a:rPr lang="en-US" altLang="ja-JP" sz="2100" b="1" dirty="0"/>
              <a:t>The 15th Japan-Korea Congress of Plastic and Reconstructive Surgery</a:t>
            </a:r>
            <a:br>
              <a:rPr lang="en-US" altLang="ja-JP" sz="4800" b="1" dirty="0">
                <a:latin typeface="Arial" panose="020B0604020202020204" pitchFamily="34" charset="0"/>
              </a:rPr>
            </a:br>
            <a:r>
              <a:rPr lang="en-US" altLang="ja-JP" sz="4800" dirty="0"/>
              <a:t>COI Disclosure</a:t>
            </a:r>
            <a:br>
              <a:rPr lang="en-US" altLang="ja-JP" sz="4000" b="1" dirty="0">
                <a:latin typeface="Arial" panose="020B0604020202020204" pitchFamily="34" charset="0"/>
              </a:rPr>
            </a:br>
            <a:r>
              <a:rPr lang="en-US" altLang="ja-JP" sz="2400" i="1" dirty="0"/>
              <a:t> Name of First Author :</a:t>
            </a:r>
          </a:p>
          <a:p>
            <a:pPr algn="ctr"/>
            <a:endParaRPr kumimoji="1" lang="ja-JP" altLang="en-US" sz="44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04436A-E2FB-460E-82CF-A44B0C75127C}"/>
              </a:ext>
            </a:extLst>
          </p:cNvPr>
          <p:cNvSpPr txBox="1"/>
          <p:nvPr/>
        </p:nvSpPr>
        <p:spPr>
          <a:xfrm>
            <a:off x="395936" y="4314635"/>
            <a:ext cx="83521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The authors have no financial conflicts of interest to</a:t>
            </a:r>
          </a:p>
          <a:p>
            <a:pPr algn="ctr"/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 disclose with respect to this presentation.</a:t>
            </a:r>
            <a:endParaRPr lang="ja-JP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447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36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Setoguchi</cp:lastModifiedBy>
  <cp:revision>6</cp:revision>
  <dcterms:created xsi:type="dcterms:W3CDTF">2020-06-04T00:45:05Z</dcterms:created>
  <dcterms:modified xsi:type="dcterms:W3CDTF">2023-04-17T04:24:22Z</dcterms:modified>
</cp:coreProperties>
</file>