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>
      <p:cViewPr varScale="1">
        <p:scale>
          <a:sx n="106" d="100"/>
          <a:sy n="106" d="100"/>
        </p:scale>
        <p:origin x="-17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15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94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30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03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2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66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23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47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15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2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F623-A1DE-4CF3-A4B2-BC6C6811D952}" type="datetimeFigureOut">
              <a:rPr kumimoji="1" lang="ja-JP" altLang="en-US" smtClean="0"/>
              <a:t>2020/7/15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09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721804" y="980728"/>
            <a:ext cx="7772400" cy="1681135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dirty="0"/>
              <a:t>NPBPPP2020</a:t>
            </a:r>
            <a:br>
              <a:rPr lang="en-US" altLang="ja-JP" sz="2800" dirty="0"/>
            </a:br>
            <a:r>
              <a:rPr lang="en-US" altLang="ja-JP" sz="4000" dirty="0"/>
              <a:t>Disclosure of Conflict of Interest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2800" dirty="0"/>
              <a:t>Name of first author: XXXXX </a:t>
            </a:r>
            <a:r>
              <a:rPr lang="en-US" altLang="ja-JP" sz="2800" dirty="0" err="1"/>
              <a:t>XXXXX</a:t>
            </a:r>
            <a:endParaRPr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9532" y="2996952"/>
            <a:ext cx="8496944" cy="324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ja-JP" altLang="en-US" sz="16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　</a:t>
            </a:r>
            <a:r>
              <a:rPr lang="en-US" altLang="ja-JP" sz="1600" b="1" dirty="0">
                <a:latin typeface="+mj-lt"/>
                <a:cs typeface="Arial" panose="020B0604020202020204" pitchFamily="34" charset="0"/>
              </a:rPr>
              <a:t>I disclose the following relationships and/or conflict(s) of interest in relation to the subject matter and presentation of the following abstract:</a:t>
            </a:r>
            <a:endParaRPr lang="ja-JP" altLang="en-US" sz="1600" b="1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+mj-lt"/>
                <a:cs typeface="Arial" panose="020B0604020202020204" pitchFamily="34" charset="0"/>
              </a:rPr>
              <a:t>　  ①</a:t>
            </a:r>
            <a:r>
              <a:rPr lang="en-US" altLang="ja-JP" sz="1600" b="1" dirty="0">
                <a:latin typeface="+mj-lt"/>
                <a:cs typeface="Arial" panose="020B0604020202020204" pitchFamily="34" charset="0"/>
              </a:rPr>
              <a:t>Advisor</a:t>
            </a:r>
            <a:r>
              <a:rPr lang="ja-JP" altLang="en-US" sz="1600" b="1" dirty="0">
                <a:latin typeface="+mj-lt"/>
                <a:cs typeface="Arial" panose="020B0604020202020204" pitchFamily="34" charset="0"/>
              </a:rPr>
              <a:t>：　　　　　　　　 　　　　　               </a:t>
            </a:r>
            <a:r>
              <a:rPr lang="en-US" altLang="ja-JP" sz="1600" b="1" dirty="0">
                <a:latin typeface="+mj-lt"/>
                <a:cs typeface="Arial" panose="020B0604020202020204" pitchFamily="34" charset="0"/>
              </a:rPr>
              <a:t>_________________________________</a:t>
            </a:r>
            <a:endParaRPr lang="ja-JP" altLang="en-US" sz="1600" b="1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+mj-lt"/>
                <a:cs typeface="Arial" panose="020B0604020202020204" pitchFamily="34" charset="0"/>
              </a:rPr>
              <a:t>　　②</a:t>
            </a:r>
            <a:r>
              <a:rPr lang="en-US" altLang="ja-JP" sz="1600" b="1" dirty="0">
                <a:latin typeface="+mj-lt"/>
                <a:cs typeface="Arial" panose="020B0604020202020204" pitchFamily="34" charset="0"/>
              </a:rPr>
              <a:t>Shareholders/Profits</a:t>
            </a:r>
            <a:r>
              <a:rPr lang="ja-JP" altLang="en-US" sz="1600" b="1" dirty="0">
                <a:latin typeface="+mj-lt"/>
                <a:cs typeface="Arial" panose="020B0604020202020204" pitchFamily="34" charset="0"/>
              </a:rPr>
              <a:t>：　　　　               </a:t>
            </a:r>
            <a:r>
              <a:rPr lang="ja-JP" altLang="en-US" sz="1600" b="1" dirty="0" smtClean="0">
                <a:latin typeface="+mj-lt"/>
                <a:cs typeface="Arial" panose="020B0604020202020204" pitchFamily="34" charset="0"/>
              </a:rPr>
              <a:t>　</a:t>
            </a:r>
            <a:r>
              <a:rPr lang="en-US" altLang="ja-JP" sz="1600" b="1" dirty="0" smtClean="0">
                <a:latin typeface="+mj-lt"/>
                <a:cs typeface="Arial" panose="020B0604020202020204" pitchFamily="34" charset="0"/>
              </a:rPr>
              <a:t>_________________________________</a:t>
            </a:r>
            <a:r>
              <a:rPr lang="ja-JP" altLang="en-US" sz="1600" b="1" dirty="0">
                <a:latin typeface="+mj-lt"/>
                <a:cs typeface="Arial" panose="020B0604020202020204" pitchFamily="34" charset="0"/>
              </a:rPr>
              <a:t>　　　　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+mj-lt"/>
                <a:cs typeface="Arial" panose="020B0604020202020204" pitchFamily="34" charset="0"/>
              </a:rPr>
              <a:t>　　③</a:t>
            </a:r>
            <a:r>
              <a:rPr lang="en-US" altLang="ja-JP" sz="1600" b="1" dirty="0">
                <a:latin typeface="+mj-lt"/>
                <a:cs typeface="Arial" panose="020B0604020202020204" pitchFamily="34" charset="0"/>
              </a:rPr>
              <a:t>Payment for Patent/License Usage</a:t>
            </a:r>
            <a:r>
              <a:rPr lang="ja-JP" altLang="en-US" sz="1600" b="1" dirty="0">
                <a:latin typeface="+mj-lt"/>
                <a:cs typeface="Arial" panose="020B0604020202020204" pitchFamily="34" charset="0"/>
              </a:rPr>
              <a:t>：</a:t>
            </a:r>
            <a:r>
              <a:rPr lang="en-US" altLang="ja-JP" sz="1600" b="1" dirty="0">
                <a:latin typeface="+mj-lt"/>
                <a:cs typeface="Arial" panose="020B0604020202020204" pitchFamily="34" charset="0"/>
              </a:rPr>
              <a:t>  </a:t>
            </a:r>
            <a:r>
              <a:rPr lang="ja-JP" altLang="en-US" sz="1600" b="1" dirty="0" smtClean="0">
                <a:latin typeface="+mj-lt"/>
                <a:cs typeface="Arial" panose="020B0604020202020204" pitchFamily="34" charset="0"/>
              </a:rPr>
              <a:t>　</a:t>
            </a:r>
            <a:r>
              <a:rPr lang="en-US" altLang="ja-JP" sz="1600" b="1" dirty="0" smtClean="0">
                <a:latin typeface="+mj-lt"/>
                <a:cs typeface="Arial" panose="020B0604020202020204" pitchFamily="34" charset="0"/>
              </a:rPr>
              <a:t>_________________________________</a:t>
            </a:r>
            <a:r>
              <a:rPr lang="ja-JP" altLang="en-US" sz="1600" b="1" dirty="0">
                <a:latin typeface="+mj-lt"/>
                <a:cs typeface="Arial" panose="020B0604020202020204" pitchFamily="34" charset="0"/>
              </a:rPr>
              <a:t>　　　　　　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+mj-lt"/>
                <a:cs typeface="Arial" panose="020B0604020202020204" pitchFamily="34" charset="0"/>
              </a:rPr>
              <a:t>　　④</a:t>
            </a:r>
            <a:r>
              <a:rPr lang="en-US" altLang="ja-JP" sz="1600" b="1" dirty="0">
                <a:latin typeface="+mj-lt"/>
                <a:cs typeface="Arial" panose="020B0604020202020204" pitchFamily="34" charset="0"/>
              </a:rPr>
              <a:t>Payment for Lecture:</a:t>
            </a:r>
            <a:r>
              <a:rPr lang="ja-JP" altLang="en-US" sz="1600" b="1" dirty="0">
                <a:latin typeface="+mj-lt"/>
                <a:cs typeface="Arial" panose="020B0604020202020204" pitchFamily="34" charset="0"/>
              </a:rPr>
              <a:t>　　　　　　　　　　  </a:t>
            </a:r>
            <a:r>
              <a:rPr lang="en-US" altLang="ja-JP" sz="1600" b="1" dirty="0">
                <a:latin typeface="+mj-lt"/>
                <a:cs typeface="Arial" panose="020B0604020202020204" pitchFamily="34" charset="0"/>
              </a:rPr>
              <a:t>_________________________________</a:t>
            </a: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+mj-lt"/>
                <a:cs typeface="Arial" panose="020B0604020202020204" pitchFamily="34" charset="0"/>
              </a:rPr>
              <a:t>　　⑤</a:t>
            </a:r>
            <a:r>
              <a:rPr lang="en-US" altLang="ja-JP" sz="1600" b="1" dirty="0">
                <a:latin typeface="+mj-lt"/>
                <a:cs typeface="Arial" panose="020B0604020202020204" pitchFamily="34" charset="0"/>
              </a:rPr>
              <a:t>Payment for Manuscript</a:t>
            </a:r>
            <a:r>
              <a:rPr lang="ja-JP" altLang="en-US" sz="1600" b="1" dirty="0">
                <a:latin typeface="+mj-lt"/>
                <a:cs typeface="Arial" panose="020B0604020202020204" pitchFamily="34" charset="0"/>
              </a:rPr>
              <a:t>：　　　　　　　　</a:t>
            </a:r>
            <a:r>
              <a:rPr lang="en-US" altLang="ja-JP" sz="1600" b="1" dirty="0">
                <a:latin typeface="+mj-lt"/>
                <a:cs typeface="Arial" panose="020B0604020202020204" pitchFamily="34" charset="0"/>
              </a:rPr>
              <a:t>_________________________________</a:t>
            </a:r>
            <a:endParaRPr lang="ja-JP" altLang="en-US" sz="1600" b="1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+mj-lt"/>
                <a:cs typeface="Arial" panose="020B0604020202020204" pitchFamily="34" charset="0"/>
              </a:rPr>
              <a:t>　　⑥</a:t>
            </a:r>
            <a:r>
              <a:rPr lang="en-US" altLang="ja-JP" sz="1600" b="1" dirty="0">
                <a:latin typeface="+mj-lt"/>
                <a:cs typeface="Arial" panose="020B0604020202020204" pitchFamily="34" charset="0"/>
              </a:rPr>
              <a:t>Personal or Joint Research Funding</a:t>
            </a:r>
            <a:r>
              <a:rPr lang="ja-JP" altLang="en-US" sz="1600" b="1" dirty="0">
                <a:latin typeface="+mj-lt"/>
                <a:cs typeface="Arial" panose="020B0604020202020204" pitchFamily="34" charset="0"/>
              </a:rPr>
              <a:t>：　</a:t>
            </a:r>
            <a:r>
              <a:rPr lang="ja-JP" altLang="en-US" sz="16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ja-JP" sz="1600" b="1" u="sng" dirty="0" smtClean="0">
                <a:latin typeface="+mj-lt"/>
                <a:cs typeface="Arial" panose="020B0604020202020204" pitchFamily="34" charset="0"/>
              </a:rPr>
              <a:t>_____________________________</a:t>
            </a:r>
            <a:r>
              <a:rPr lang="en-US" altLang="ja-JP" sz="1600" b="1" u="sng" dirty="0" smtClean="0">
                <a:cs typeface="Arial" panose="020B0604020202020204" pitchFamily="34" charset="0"/>
              </a:rPr>
              <a:t>___</a:t>
            </a:r>
            <a:r>
              <a:rPr lang="en-US" altLang="ja-JP" sz="1600" b="1" u="sng" dirty="0" smtClean="0">
                <a:latin typeface="+mj-lt"/>
                <a:cs typeface="Arial" panose="020B0604020202020204" pitchFamily="34" charset="0"/>
              </a:rPr>
              <a:t>_   </a:t>
            </a:r>
            <a:endParaRPr lang="en-US" altLang="ja-JP" sz="1600" b="1" u="sng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+mj-lt"/>
                <a:cs typeface="Arial" panose="020B0604020202020204" pitchFamily="34" charset="0"/>
              </a:rPr>
              <a:t>　　⑦</a:t>
            </a:r>
            <a:r>
              <a:rPr lang="en-US" altLang="ja-JP" sz="1600" b="1" dirty="0">
                <a:latin typeface="+mj-lt"/>
                <a:cs typeface="Arial" panose="020B0604020202020204" pitchFamily="34" charset="0"/>
              </a:rPr>
              <a:t>Scholarship Donation</a:t>
            </a:r>
            <a:r>
              <a:rPr lang="ja-JP" altLang="en-US" sz="1600" b="1" dirty="0">
                <a:latin typeface="+mj-lt"/>
                <a:cs typeface="Arial" panose="020B0604020202020204" pitchFamily="34" charset="0"/>
              </a:rPr>
              <a:t>：　 　　　 　　　　　</a:t>
            </a:r>
            <a:r>
              <a:rPr lang="en-US" altLang="ja-JP" sz="1600" b="1" dirty="0">
                <a:latin typeface="+mj-lt"/>
                <a:cs typeface="Arial" panose="020B0604020202020204" pitchFamily="34" charset="0"/>
              </a:rPr>
              <a:t>_________________________________</a:t>
            </a:r>
            <a:endParaRPr lang="ja-JP" altLang="en-US" sz="1600" b="1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+mj-lt"/>
                <a:cs typeface="Arial" panose="020B0604020202020204" pitchFamily="34" charset="0"/>
              </a:rPr>
              <a:t>　　⑧</a:t>
            </a:r>
            <a:r>
              <a:rPr lang="en-US" altLang="ja-JP" sz="1600" b="1" dirty="0">
                <a:latin typeface="+mj-lt"/>
                <a:cs typeface="Arial" panose="020B0604020202020204" pitchFamily="34" charset="0"/>
              </a:rPr>
              <a:t>Donated Course Affiliation</a:t>
            </a:r>
            <a:r>
              <a:rPr lang="ja-JP" altLang="en-US" sz="1600" b="1" dirty="0">
                <a:latin typeface="+mj-lt"/>
                <a:cs typeface="Arial" panose="020B0604020202020204" pitchFamily="34" charset="0"/>
              </a:rPr>
              <a:t>：　　　　　 　</a:t>
            </a:r>
            <a:r>
              <a:rPr lang="en-US" altLang="ja-JP" sz="1600" b="1" dirty="0">
                <a:latin typeface="+mj-lt"/>
                <a:cs typeface="Arial" panose="020B0604020202020204" pitchFamily="34" charset="0"/>
              </a:rPr>
              <a:t>_________________________________</a:t>
            </a:r>
            <a:endParaRPr lang="ja-JP" altLang="en-US" sz="1600" b="1" dirty="0">
              <a:latin typeface="+mj-lt"/>
              <a:cs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ja-JP" altLang="en-US" sz="1600" b="1" dirty="0">
                <a:latin typeface="+mj-lt"/>
                <a:cs typeface="Arial" panose="020B0604020202020204" pitchFamily="34" charset="0"/>
              </a:rPr>
              <a:t>　　⑨</a:t>
            </a:r>
            <a:r>
              <a:rPr lang="en-US" altLang="ja-JP" sz="1600" b="1" dirty="0">
                <a:latin typeface="+mj-lt"/>
                <a:cs typeface="Arial" panose="020B0604020202020204" pitchFamily="34" charset="0"/>
              </a:rPr>
              <a:t>Remuneration as Gifts, etc.</a:t>
            </a:r>
            <a:r>
              <a:rPr lang="ja-JP" altLang="en-US" sz="1600" b="1" dirty="0">
                <a:latin typeface="+mj-lt"/>
                <a:cs typeface="Arial" panose="020B0604020202020204" pitchFamily="34" charset="0"/>
              </a:rPr>
              <a:t>：　　　　　　</a:t>
            </a:r>
            <a:r>
              <a:rPr lang="en-US" altLang="ja-JP" sz="1600" b="1" dirty="0">
                <a:latin typeface="+mj-lt"/>
                <a:cs typeface="Arial" panose="020B0604020202020204" pitchFamily="34" charset="0"/>
              </a:rPr>
              <a:t>_________________________________</a:t>
            </a:r>
            <a:endParaRPr lang="ja-JP" altLang="en-US" sz="1600" b="1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919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Meeting of the Japan Neuroscience Society Disclosure of Conflict of Interest Name of first author: XXXXX XXXXX</dc:title>
  <dc:creator>User</dc:creator>
  <cp:lastModifiedBy>cl4</cp:lastModifiedBy>
  <cp:revision>13</cp:revision>
  <dcterms:created xsi:type="dcterms:W3CDTF">2015-12-25T07:53:07Z</dcterms:created>
  <dcterms:modified xsi:type="dcterms:W3CDTF">2020-07-15T07:06:16Z</dcterms:modified>
</cp:coreProperties>
</file>