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  <p:sldId id="258" r:id="rId9"/>
    <p:sldId id="257" r:id="rId10"/>
    <p:sldId id="261" r:id="rId11"/>
    <p:sldId id="259" r:id="rId12"/>
    <p:sldId id="260" r:id="rId1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>
        <p:scale>
          <a:sx n="75" d="100"/>
          <a:sy n="75" d="100"/>
        </p:scale>
        <p:origin x="-2664" y="-12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758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483768" y="627534"/>
            <a:ext cx="4968552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 smtClean="0">
                <a:latin typeface="Arial" charset="0"/>
              </a:rPr>
              <a:t>　</a:t>
            </a:r>
            <a:r>
              <a:rPr lang="ja-JP" altLang="en-US" sz="105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</a:t>
            </a:r>
            <a:r>
              <a:rPr lang="ja-JP" altLang="en-US" sz="105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（全員の氏名を記載する）</a:t>
            </a:r>
            <a:endParaRPr lang="en-US" altLang="ja-JP" sz="105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83568" y="1851671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にある企業など（過去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17" name="正方形/長方形 3"/>
          <p:cNvSpPr>
            <a:spLocks noChangeArrowheads="1"/>
          </p:cNvSpPr>
          <p:nvPr/>
        </p:nvSpPr>
        <p:spPr bwMode="auto">
          <a:xfrm>
            <a:off x="945612" y="186418"/>
            <a:ext cx="7252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</a:t>
            </a:r>
            <a:r>
              <a:rPr kumimoji="0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（スライド表示）：発表</a:t>
            </a: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円形吹き出し 17"/>
          <p:cNvSpPr>
            <a:spLocks noChangeArrowheads="1"/>
          </p:cNvSpPr>
          <p:nvPr/>
        </p:nvSpPr>
        <p:spPr bwMode="auto">
          <a:xfrm>
            <a:off x="6242446" y="2355726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67" y="692480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90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to disclose COI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no conflicts of interest to disclose exist 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238238"/>
            <a:ext cx="83516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" y="-3790"/>
            <a:ext cx="9144000" cy="5143500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69889" y="2355726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yes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remuneration such as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gifts:          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40145" y="2327492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51470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to disclose COI status, </a:t>
            </a:r>
            <a:endParaRPr lang="en-US" altLang="ja-JP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conflicts of interest to disclose exist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67160" y="1707654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</a:t>
            </a: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disclose concerning 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38697" y="772478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78843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306286" y="1952625"/>
            <a:ext cx="651510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改訂後　　　　　　　　　　　　改定前</a:t>
            </a: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発表者のすべて</a:t>
            </a:r>
            <a:r>
              <a:rPr lang="ja-JP" altLang="en-US" sz="2700" b="1" dirty="0">
                <a:solidFill>
                  <a:srgbClr val="FF0000"/>
                </a:solidFill>
              </a:rPr>
              <a:t>　　</a:t>
            </a:r>
            <a:r>
              <a:rPr lang="ja-JP" altLang="en-US" sz="2700" b="1" dirty="0">
                <a:solidFill>
                  <a:srgbClr val="000000"/>
                </a:solidFill>
              </a:rPr>
              <a:t>　　　　筆頭発表者のみ</a:t>
            </a:r>
            <a:endParaRPr lang="en-US" altLang="ja-JP" sz="2700" b="1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3617" y="1690688"/>
            <a:ext cx="7742917" cy="2775347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kumimoji="0" lang="ja-JP" altLang="en-US" sz="1400" kern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4100" name="直線コネクタ 5"/>
          <p:cNvCxnSpPr>
            <a:cxnSpLocks noChangeShapeType="1"/>
          </p:cNvCxnSpPr>
          <p:nvPr/>
        </p:nvCxnSpPr>
        <p:spPr bwMode="auto">
          <a:xfrm>
            <a:off x="703616" y="2586633"/>
            <a:ext cx="774847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1306286" y="3518297"/>
            <a:ext cx="6515100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＊演題発表内容に関係して、発表者全員の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過去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3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年間において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COI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状態にある企業名を項目ごとに　　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基準額以上であれば、まとめて申告開示</a:t>
            </a:r>
            <a:r>
              <a:rPr lang="ja-JP" altLang="en-US" sz="1400" b="1" dirty="0">
                <a:solidFill>
                  <a:srgbClr val="0D0D0D"/>
                </a:solidFill>
                <a:latin typeface="Arial" charset="0"/>
              </a:rPr>
              <a:t>　</a:t>
            </a:r>
            <a:endParaRPr lang="en-US" altLang="ja-JP" sz="1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102" name="正方形/長方形 7"/>
          <p:cNvSpPr>
            <a:spLocks noChangeArrowheads="1"/>
          </p:cNvSpPr>
          <p:nvPr/>
        </p:nvSpPr>
        <p:spPr bwMode="auto">
          <a:xfrm>
            <a:off x="300039" y="463155"/>
            <a:ext cx="80264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Times New Roman" charset="0"/>
              </a:rPr>
              <a:t>日本小児循環器学会</a:t>
            </a:r>
            <a:br>
              <a:rPr lang="ja-JP" altLang="en-US" sz="3600" dirty="0">
                <a:latin typeface="Times New Roman" charset="0"/>
              </a:rPr>
            </a:br>
            <a:r>
              <a:rPr lang="ja-JP" altLang="en-US" sz="3600" dirty="0">
                <a:latin typeface="Times New Roman" charset="0"/>
              </a:rPr>
              <a:t>　ＣＯ Ｉ 開示の変更点について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5" y="463155"/>
            <a:ext cx="1004813" cy="8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78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699542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011" y="3075806"/>
            <a:ext cx="8677267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800319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</a:t>
            </a:r>
            <a:r>
              <a:rPr kumimoji="0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スライド表示）：発表</a:t>
            </a: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に際し、申告すべきＣＯＩ状態がない場合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1079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83768" y="627534"/>
            <a:ext cx="4968552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 smtClean="0">
                <a:latin typeface="Arial" charset="0"/>
              </a:rPr>
              <a:t>　</a:t>
            </a:r>
            <a:r>
              <a:rPr lang="ja-JP" altLang="en-US" sz="105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</a:t>
            </a:r>
            <a:r>
              <a:rPr lang="ja-JP" altLang="en-US" sz="105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（全員の氏名を記載する）</a:t>
            </a:r>
            <a:endParaRPr lang="en-US" altLang="ja-JP" sz="105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851671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にある企業など（過去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933924" y="186418"/>
            <a:ext cx="72761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</a:t>
            </a:r>
            <a:r>
              <a:rPr kumimoji="0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（スライド表示）：発表</a:t>
            </a: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円形吹き出し 7"/>
          <p:cNvSpPr>
            <a:spLocks noChangeArrowheads="1"/>
          </p:cNvSpPr>
          <p:nvPr/>
        </p:nvSpPr>
        <p:spPr bwMode="auto">
          <a:xfrm>
            <a:off x="6242446" y="2355726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967" y="692480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07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to disclose COI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no conflicts of interest to disclose exist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238238"/>
            <a:ext cx="83516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0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xmlns="" id="{D67D2090-8D4B-F247-B081-281AE9B532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69889" y="2355726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yes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remuneration such as </a:t>
            </a:r>
            <a:r>
              <a:rPr lang="en-US" altLang="ja-JP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gifts:          none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40145" y="2327492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51470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to disclose COI status, </a:t>
            </a:r>
            <a:endParaRPr lang="en-US" altLang="ja-JP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conflicts of interest to disclose exist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7160" y="1707654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</a:t>
            </a:r>
            <a:r>
              <a:rPr lang="en-US" altLang="ja-JP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disclose concerning 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8697" y="772478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272619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23528" y="411510"/>
            <a:ext cx="2376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スライドテンプレート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5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306286" y="1952625"/>
            <a:ext cx="6515100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改訂後　　　　　　　　　　　　改定前</a:t>
            </a: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7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solidFill>
                  <a:srgbClr val="000000"/>
                </a:solidFill>
              </a:rPr>
              <a:t>発表者のすべて</a:t>
            </a:r>
            <a:r>
              <a:rPr lang="ja-JP" altLang="en-US" sz="2700" b="1" dirty="0">
                <a:solidFill>
                  <a:srgbClr val="FF0000"/>
                </a:solidFill>
              </a:rPr>
              <a:t>　　</a:t>
            </a:r>
            <a:r>
              <a:rPr lang="ja-JP" altLang="en-US" sz="2700" b="1" dirty="0">
                <a:solidFill>
                  <a:srgbClr val="000000"/>
                </a:solidFill>
              </a:rPr>
              <a:t>　　　　筆頭発表者のみ</a:t>
            </a:r>
            <a:endParaRPr lang="en-US" altLang="ja-JP" sz="2700" b="1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3617" y="1690688"/>
            <a:ext cx="7742917" cy="2775347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>
              <a:defRPr/>
            </a:pPr>
            <a:endParaRPr kumimoji="0" lang="ja-JP" altLang="en-US" sz="1400" kern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4100" name="直線コネクタ 5"/>
          <p:cNvCxnSpPr>
            <a:cxnSpLocks noChangeShapeType="1"/>
          </p:cNvCxnSpPr>
          <p:nvPr/>
        </p:nvCxnSpPr>
        <p:spPr bwMode="auto">
          <a:xfrm>
            <a:off x="703616" y="2586633"/>
            <a:ext cx="774847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1306286" y="3518297"/>
            <a:ext cx="6515100" cy="110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＊演題発表内容に関係して、発表者全員の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過去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3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年間において</a:t>
            </a:r>
            <a:r>
              <a:rPr lang="en-US" altLang="ja-JP" sz="1800" b="1" dirty="0">
                <a:solidFill>
                  <a:srgbClr val="0D0D0D"/>
                </a:solidFill>
                <a:latin typeface="Arial" charset="0"/>
              </a:rPr>
              <a:t>COI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状態にある企業名を項目ごとに　　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 基準額以上であれば、まとめて申告開示</a:t>
            </a:r>
            <a:r>
              <a:rPr lang="ja-JP" altLang="en-US" sz="1400" b="1" dirty="0">
                <a:solidFill>
                  <a:srgbClr val="0D0D0D"/>
                </a:solidFill>
                <a:latin typeface="Arial" charset="0"/>
              </a:rPr>
              <a:t>　</a:t>
            </a:r>
            <a:endParaRPr lang="en-US" altLang="ja-JP" sz="1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102" name="正方形/長方形 7"/>
          <p:cNvSpPr>
            <a:spLocks noChangeArrowheads="1"/>
          </p:cNvSpPr>
          <p:nvPr/>
        </p:nvSpPr>
        <p:spPr bwMode="auto">
          <a:xfrm>
            <a:off x="300039" y="463155"/>
            <a:ext cx="802640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Times New Roman" charset="0"/>
              </a:rPr>
              <a:t>日本小児循環器学会</a:t>
            </a:r>
            <a:br>
              <a:rPr lang="ja-JP" altLang="en-US" sz="3600" dirty="0">
                <a:latin typeface="Times New Roman" charset="0"/>
              </a:rPr>
            </a:br>
            <a:r>
              <a:rPr lang="ja-JP" altLang="en-US" sz="3600" dirty="0">
                <a:latin typeface="Times New Roman" charset="0"/>
              </a:rPr>
              <a:t>　ＣＯ Ｉ 開示の変更点について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5" y="463155"/>
            <a:ext cx="1004813" cy="8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62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低い精度で自動的に生成された説明">
            <a:extLst>
              <a:ext uri="{FF2B5EF4-FFF2-40B4-BE49-F238E27FC236}">
                <a16:creationId xmlns:a16="http://schemas.microsoft.com/office/drawing/2014/main" xmlns="" id="{F7CEDBA5-8B6A-2847-9737-D1282B355F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83568" y="699542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1011" y="3075806"/>
            <a:ext cx="8677267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3"/>
          <p:cNvSpPr>
            <a:spLocks noChangeArrowheads="1"/>
          </p:cNvSpPr>
          <p:nvPr/>
        </p:nvSpPr>
        <p:spPr bwMode="auto">
          <a:xfrm>
            <a:off x="1030806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</a:t>
            </a:r>
            <a:r>
              <a:rPr kumimoji="0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スライド表示）：発表</a:t>
            </a: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に際し、申告すべきＣＯＩ状態がない場合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71079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14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388</Words>
  <Application>Microsoft Office PowerPoint</Application>
  <PresentationFormat>画面に合わせる (16:9)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linkagekyoto05</cp:lastModifiedBy>
  <cp:revision>19</cp:revision>
  <dcterms:created xsi:type="dcterms:W3CDTF">2020-10-30T04:48:40Z</dcterms:created>
  <dcterms:modified xsi:type="dcterms:W3CDTF">2021-05-24T12:01:23Z</dcterms:modified>
</cp:coreProperties>
</file>