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howGuides="1">
      <p:cViewPr>
        <p:scale>
          <a:sx n="76" d="100"/>
          <a:sy n="76" d="100"/>
        </p:scale>
        <p:origin x="-72" y="-1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9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79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20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3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56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98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65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5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53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71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5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14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xmlns="" id="{D67D2090-8D4B-F247-B081-281AE9B532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23528" y="411510"/>
            <a:ext cx="237626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スライドテンプレート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047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&#10;&#10;低い精度で自動的に生成された説明">
            <a:extLst>
              <a:ext uri="{FF2B5EF4-FFF2-40B4-BE49-F238E27FC236}">
                <a16:creationId xmlns:a16="http://schemas.microsoft.com/office/drawing/2014/main" xmlns="" id="{F7CEDBA5-8B6A-2847-9737-D1282B355F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23528" y="411510"/>
            <a:ext cx="237626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スライドテンプレート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2072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画面に合わせる (16:9)</PresentationFormat>
  <Paragraphs>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EPSON1</dc:creator>
  <cp:lastModifiedBy>linkagekyoto05</cp:lastModifiedBy>
  <cp:revision>16</cp:revision>
  <dcterms:created xsi:type="dcterms:W3CDTF">2020-10-30T04:48:40Z</dcterms:created>
  <dcterms:modified xsi:type="dcterms:W3CDTF">2021-05-24T12:02:00Z</dcterms:modified>
</cp:coreProperties>
</file>