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4660"/>
  </p:normalViewPr>
  <p:slideViewPr>
    <p:cSldViewPr snapToGrid="0">
      <p:cViewPr>
        <p:scale>
          <a:sx n="66" d="100"/>
          <a:sy n="66" d="100"/>
        </p:scale>
        <p:origin x="-2592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8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0678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Japanese Society of </a:t>
            </a:r>
            <a:r>
              <a:rPr kumimoji="1" lang="en-US" altLang="ja-JP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Allergology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 </a:t>
            </a:r>
            <a:r>
              <a:rPr kumimoji="1" lang="ja-JP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/>
            </a:r>
            <a:br>
              <a:rPr kumimoji="1" lang="ja-JP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</a:b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COI Disclosure</a:t>
            </a:r>
            <a:r>
              <a:rPr kumimoji="1" lang="ja-JP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/>
            </a:r>
            <a:br>
              <a:rPr kumimoji="1" lang="ja-JP" alt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</a:br>
            <a:r>
              <a:rPr kumimoji="1" lang="ja-JP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+mj-cs"/>
              </a:rPr>
              <a:t>　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Name of all presenters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：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Ichiro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Tokyo, Jiro Kyoto, 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◎</a:t>
            </a:r>
            <a:r>
              <a:rPr kumimoji="1" lang="en-US" altLang="ja-JP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Sabro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Osaka (</a:t>
            </a:r>
            <a:r>
              <a:rPr kumimoji="1" lang="ja-JP" alt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◎</a:t>
            </a:r>
            <a:r>
              <a:rPr kumimoji="1" lang="en-US" altLang="ja-JP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1F"/>
                </a:solidFill>
                <a:effectLst/>
                <a:uLnTx/>
                <a:uFillTx/>
                <a:latin typeface="Calibri Light" panose="020F0302020204030204"/>
                <a:ea typeface="ＭＳ Ｐゴシック"/>
                <a:cs typeface="+mj-cs"/>
              </a:rPr>
              <a:t> lead presenter)</a:t>
            </a:r>
            <a:endParaRPr kumimoji="1" lang="en-US" altLang="ja-JP" sz="28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Calibri Light" panose="020F0302020204030204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80309" y="3224957"/>
            <a:ext cx="10515600" cy="165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b="1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There are no enterprises, etc. with which there is a COI relationship to be disclosed pertaining to the topic presentation.</a:t>
            </a:r>
            <a:endParaRPr lang="en-US" altLang="ja-JP" sz="700" b="1" i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19922" y="5376672"/>
            <a:ext cx="8725466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*Please use this sample slide format to disclose COI status</a:t>
            </a:r>
          </a:p>
          <a:p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w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hen there are no conflicts of interest to disclose </a:t>
            </a:r>
            <a:r>
              <a:rPr lang="en-US" altLang="ja-JP" b="1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</a:rPr>
              <a:t>when giving a presentation.</a:t>
            </a:r>
            <a:endParaRPr lang="ja-JP" altLang="en-US" dirty="0">
              <a:solidFill>
                <a:srgbClr val="FF0000"/>
              </a:solidFill>
              <a:latin typeface="Calibri" panose="020F0502020204030204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9076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824038" y="2779205"/>
            <a:ext cx="8358187" cy="309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Tx/>
              <a:buNone/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Enterprises, etc. with which there is a COI relationship to be disclosed pertaining to the topic presentation: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(1) Consultant: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(2) Shareholding / profit: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(3) Patent royalties: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(4) Lecturer honoraria: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(5) Manuscript fees:	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(6) Funds for sponsored/joint research:	XYZ Pharmaceuticals 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(7) Scholarship endowment:	XYZ Pharmaceuticals 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(8) Affiliation with donated courses:	Yes</a:t>
            </a:r>
            <a:r>
              <a:rPr lang="ja-JP" altLang="en-US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 </a:t>
            </a: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(XYZ Pharmaceuticals)</a:t>
            </a:r>
          </a:p>
          <a:p>
            <a:pPr marL="628650">
              <a:lnSpc>
                <a:spcPct val="80000"/>
              </a:lnSpc>
              <a:buFontTx/>
              <a:buNone/>
              <a:tabLst>
                <a:tab pos="5086350" algn="l"/>
              </a:tabLst>
              <a:defRPr/>
            </a:pPr>
            <a:r>
              <a:rPr lang="en-US" altLang="ja-JP" sz="1800" b="1" dirty="0" smtClean="0">
                <a:solidFill>
                  <a:prstClr val="black"/>
                </a:solidFill>
                <a:latin typeface="Arial" charset="0"/>
                <a:ea typeface="ＭＳ Ｐゴシック" charset="-128"/>
              </a:rPr>
              <a:t>(9) Gifts or other compensation:	No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altLang="ja-JP" sz="1800" b="1" dirty="0" smtClean="0">
              <a:solidFill>
                <a:prstClr val="black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678" y="0"/>
            <a:ext cx="12107779" cy="2538663"/>
          </a:xfrm>
          <a:prstGeom prst="rect">
            <a:avLst/>
          </a:prstGeom>
          <a:solidFill>
            <a:srgbClr val="000080"/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Japanese Society of </a:t>
            </a:r>
            <a:r>
              <a:rPr lang="en-US" altLang="ja-JP" sz="4800" b="1" dirty="0" err="1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Allergology</a:t>
            </a:r>
            <a:r>
              <a:rPr lang="ja-JP" altLang="en-US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 </a:t>
            </a:r>
            <a:r>
              <a:rPr lang="ja-JP" altLang="en-US" sz="66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/>
            </a:r>
            <a:br>
              <a:rPr lang="ja-JP" altLang="en-US" sz="66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</a:br>
            <a:r>
              <a:rPr lang="en-US" altLang="ja-JP" sz="48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COI Disclosure</a:t>
            </a:r>
            <a:r>
              <a:rPr lang="ja-JP" altLang="en-US" sz="80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/>
            </a:r>
            <a:br>
              <a:rPr lang="ja-JP" altLang="en-US" sz="80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</a:br>
            <a:r>
              <a:rPr lang="ja-JP" altLang="en-US" sz="5400" b="1" dirty="0" smtClean="0">
                <a:solidFill>
                  <a:srgbClr val="FFFFFF"/>
                </a:solidFill>
                <a:latin typeface="Arial" panose="020B0604020202020204" pitchFamily="34" charset="0"/>
                <a:ea typeface="ＭＳ Ｐゴシック"/>
              </a:rPr>
              <a:t>　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Name of all presenters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：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Ichiro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Tokyo, Jiro Kyoto, 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◎</a:t>
            </a:r>
            <a:r>
              <a:rPr lang="en-US" altLang="ja-JP" sz="2800" b="1" i="1" dirty="0" err="1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Sabro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Osaka (</a:t>
            </a:r>
            <a:r>
              <a:rPr lang="ja-JP" altLang="en-US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◎</a:t>
            </a:r>
            <a:r>
              <a:rPr lang="en-US" altLang="ja-JP" sz="2800" b="1" i="1" dirty="0" smtClean="0">
                <a:solidFill>
                  <a:srgbClr val="FFFF1F"/>
                </a:solidFill>
                <a:latin typeface="Calibri Light" panose="020F0302020204030204"/>
                <a:ea typeface="ＭＳ Ｐゴシック"/>
              </a:rPr>
              <a:t> lead presenter)</a:t>
            </a:r>
            <a:endParaRPr lang="en-US" altLang="ja-JP" sz="2800" b="1" i="1" dirty="0">
              <a:solidFill>
                <a:srgbClr val="FFFF1F"/>
              </a:solidFill>
              <a:latin typeface="Calibri Light" panose="020F0302020204030204"/>
              <a:ea typeface="ＭＳ Ｐゴシック" panose="020B0600070205080204" pitchFamily="50" charset="-128"/>
            </a:endParaRPr>
          </a:p>
        </p:txBody>
      </p:sp>
      <p:sp>
        <p:nvSpPr>
          <p:cNvPr id="8" name="正方形/長方形 5"/>
          <p:cNvSpPr>
            <a:spLocks noChangeArrowheads="1"/>
          </p:cNvSpPr>
          <p:nvPr/>
        </p:nvSpPr>
        <p:spPr bwMode="auto">
          <a:xfrm>
            <a:off x="7696198" y="3193543"/>
            <a:ext cx="3838577" cy="71170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*If </a:t>
            </a:r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“yes”,   leave the relevant item(s) and give </a:t>
            </a:r>
            <a:r>
              <a:rPr kumimoji="0" lang="en-US" altLang="ja-JP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name(s</a:t>
            </a:r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of company / organization concerned. </a:t>
            </a:r>
          </a:p>
          <a:p>
            <a:pPr eaLnBrk="1" hangingPunct="1"/>
            <a:r>
              <a:rPr kumimoji="0" lang="en-US" altLang="ja-JP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need to disclose the amounts. )</a:t>
            </a:r>
            <a:endParaRPr kumimoji="0" lang="ja-JP" alt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7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B5ABC2-B430-4E2B-82D8-427FC2814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C1DD34-E6FD-48D7-99AE-A61BCA0BFF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xmlns="" id="{6221F0E9-CF3D-4047-9341-CF8ACCB732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1" y="0"/>
            <a:ext cx="121964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41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88</Words>
  <Application>Microsoft Office PowerPoint</Application>
  <PresentationFormat>ユーザー設定</PresentationFormat>
  <Paragraphs>18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linkagekyoto05</cp:lastModifiedBy>
  <cp:revision>8</cp:revision>
  <dcterms:created xsi:type="dcterms:W3CDTF">2020-08-04T07:49:58Z</dcterms:created>
  <dcterms:modified xsi:type="dcterms:W3CDTF">2020-08-05T07:43:04Z</dcterms:modified>
</cp:coreProperties>
</file>