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75" d="100"/>
          <a:sy n="75" d="100"/>
        </p:scale>
        <p:origin x="-1752" y="-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4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9163" y="2612827"/>
            <a:ext cx="10513674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演題発表内容に関連し、筆頭および共同発表者が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開示す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べき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関係にある企業などとして、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①役員・顧問：　　　　　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②株保有・利益：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③特許使用料：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④講演料：　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⑤原稿料：　　　　　　　　　　　　  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⑥受託研究・共同研究費：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⑦奨学寄付金：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⑧寄付講座所属：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⑨贈答品などの報酬：　　　　 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17191" y="6054976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記載</a:t>
            </a:r>
            <a:endParaRPr lang="ja-JP" altLang="en-US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98493" y="3448349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5922574" y="5359807"/>
            <a:ext cx="820126" cy="52757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4220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日本アレルギー学会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発表者名：　東京一郎、京都次郎、大阪三郎、◎福岡史郎（◎代表者）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654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84201" y="3546685"/>
            <a:ext cx="9481103" cy="20239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演題発表内容に関連し、発表者らに開示すべき</a:t>
            </a: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関係にある企業などはありません。</a:t>
            </a: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4220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日本アレルギー学会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発表者名：　東京一郎、京都次郎、大阪三郎、◎福岡史郎（◎代表者）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08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94F623-B5E9-41C3-A633-F91F7B850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6215FFD4-E70C-4806-AE4B-912924E80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xmlns="" id="{480AC85B-7960-554C-AE51-F93120B1A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32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ユーザー設定</PresentationFormat>
  <Paragraphs>23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linkagekyoto05</cp:lastModifiedBy>
  <cp:revision>5</cp:revision>
  <dcterms:created xsi:type="dcterms:W3CDTF">2020-08-04T07:49:58Z</dcterms:created>
  <dcterms:modified xsi:type="dcterms:W3CDTF">2020-08-07T00:52:59Z</dcterms:modified>
</cp:coreProperties>
</file>