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2680613" cy="5039995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>
      <p:cViewPr varScale="1">
        <p:scale>
          <a:sx n="16" d="100"/>
          <a:sy n="16" d="100"/>
        </p:scale>
        <p:origin x="40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248329"/>
            <a:ext cx="19278521" cy="17546649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471644"/>
            <a:ext cx="17010460" cy="12168318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039" indent="0" algn="ctr">
              <a:buNone/>
              <a:defRPr sz="4961"/>
            </a:lvl2pPr>
            <a:lvl3pPr marL="2268078" indent="0" algn="ctr">
              <a:buNone/>
              <a:defRPr sz="4465"/>
            </a:lvl3pPr>
            <a:lvl4pPr marL="3402117" indent="0" algn="ctr">
              <a:buNone/>
              <a:defRPr sz="3969"/>
            </a:lvl4pPr>
            <a:lvl5pPr marL="4536156" indent="0" algn="ctr">
              <a:buNone/>
              <a:defRPr sz="3969"/>
            </a:lvl5pPr>
            <a:lvl6pPr marL="5670194" indent="0" algn="ctr">
              <a:buNone/>
              <a:defRPr sz="3969"/>
            </a:lvl6pPr>
            <a:lvl7pPr marL="6804233" indent="0" algn="ctr">
              <a:buNone/>
              <a:defRPr sz="3969"/>
            </a:lvl7pPr>
            <a:lvl8pPr marL="7938272" indent="0" algn="ctr">
              <a:buNone/>
              <a:defRPr sz="3969"/>
            </a:lvl8pPr>
            <a:lvl9pPr marL="9072311" indent="0" algn="ctr">
              <a:buNone/>
              <a:defRPr sz="3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55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54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683331"/>
            <a:ext cx="4890507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293" y="2683331"/>
            <a:ext cx="1438801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2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22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565002"/>
            <a:ext cx="19562029" cy="20964976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480" y="33728315"/>
            <a:ext cx="19562029" cy="11024985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/>
                </a:solidFill>
              </a:defRPr>
            </a:lvl1pPr>
            <a:lvl2pPr marL="113403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078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117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156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194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23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2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231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71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292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2060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72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683342"/>
            <a:ext cx="19562029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249" y="12354992"/>
            <a:ext cx="9594961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249" y="18409982"/>
            <a:ext cx="959496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82061" y="12354992"/>
            <a:ext cx="9642215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82061" y="18409982"/>
            <a:ext cx="9642215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23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48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25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215" y="7256671"/>
            <a:ext cx="11482060" cy="35816631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13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256671"/>
            <a:ext cx="11482060" cy="35816631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4039" indent="0">
              <a:buNone/>
              <a:defRPr sz="6945"/>
            </a:lvl2pPr>
            <a:lvl3pPr marL="2268078" indent="0">
              <a:buNone/>
              <a:defRPr sz="5953"/>
            </a:lvl3pPr>
            <a:lvl4pPr marL="3402117" indent="0">
              <a:buNone/>
              <a:defRPr sz="4961"/>
            </a:lvl4pPr>
            <a:lvl5pPr marL="4536156" indent="0">
              <a:buNone/>
              <a:defRPr sz="4961"/>
            </a:lvl5pPr>
            <a:lvl6pPr marL="5670194" indent="0">
              <a:buNone/>
              <a:defRPr sz="4961"/>
            </a:lvl6pPr>
            <a:lvl7pPr marL="6804233" indent="0">
              <a:buNone/>
              <a:defRPr sz="4961"/>
            </a:lvl7pPr>
            <a:lvl8pPr marL="7938272" indent="0">
              <a:buNone/>
              <a:defRPr sz="4961"/>
            </a:lvl8pPr>
            <a:lvl9pPr marL="9072311" indent="0">
              <a:buNone/>
              <a:defRPr sz="496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72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683342"/>
            <a:ext cx="19562029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416653"/>
            <a:ext cx="19562029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6713298"/>
            <a:ext cx="765470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92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268078" rtl="0" eaLnBrk="1" latinLnBrk="0" hangingPunct="1">
        <a:lnSpc>
          <a:spcPct val="90000"/>
        </a:lnSpc>
        <a:spcBef>
          <a:spcPct val="0"/>
        </a:spcBef>
        <a:buNone/>
        <a:defRPr kumimoji="1" sz="10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19" indent="-567019" algn="l" defTabSz="2268078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kumimoji="1"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058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097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136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175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214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253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292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30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039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078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117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156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194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233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272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311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E21C5F6-2460-413C-B869-DB20B2F9FF66}"/>
              </a:ext>
            </a:extLst>
          </p:cNvPr>
          <p:cNvSpPr/>
          <p:nvPr/>
        </p:nvSpPr>
        <p:spPr>
          <a:xfrm>
            <a:off x="5040614" y="2383"/>
            <a:ext cx="17640000" cy="50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600" b="1" dirty="0">
                <a:solidFill>
                  <a:schemeClr val="tx1"/>
                </a:solidFill>
                <a:latin typeface="+mn-ea"/>
              </a:rPr>
              <a:t>演題名・演者名・所属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DA36933-11B2-476E-A031-A15258B2783F}"/>
              </a:ext>
            </a:extLst>
          </p:cNvPr>
          <p:cNvSpPr/>
          <p:nvPr/>
        </p:nvSpPr>
        <p:spPr>
          <a:xfrm>
            <a:off x="614" y="2383"/>
            <a:ext cx="5040000" cy="50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600" b="1" dirty="0">
                <a:solidFill>
                  <a:schemeClr val="tx1"/>
                </a:solidFill>
                <a:latin typeface="+mn-ea"/>
              </a:rPr>
              <a:t>演題番号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03F5CC2-F0A3-4F2B-B34A-6BF5332D9BBC}"/>
              </a:ext>
            </a:extLst>
          </p:cNvPr>
          <p:cNvSpPr/>
          <p:nvPr/>
        </p:nvSpPr>
        <p:spPr>
          <a:xfrm>
            <a:off x="286459" y="23745732"/>
            <a:ext cx="2210769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35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ポスターはこのページに作成してください。</a:t>
            </a:r>
            <a:endParaRPr lang="en-US" altLang="ja-JP" sz="735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735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（作成時は、このテキストを削除してください）</a:t>
            </a:r>
            <a:endParaRPr lang="en-US" altLang="ja-JP" sz="735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正方形/長方形 7">
            <a:extLst>
              <a:ext uri="{FF2B5EF4-FFF2-40B4-BE49-F238E27FC236}">
                <a16:creationId xmlns:a16="http://schemas.microsoft.com/office/drawing/2014/main" id="{C914832A-CFE4-43BA-B4DA-40A6E8313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760" y="47814271"/>
            <a:ext cx="8373353" cy="2354491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b="1" dirty="0"/>
              <a:t>筆頭演者、共同演者において、開示すべき</a:t>
            </a:r>
          </a:p>
          <a:p>
            <a:pPr algn="ctr">
              <a:spcBef>
                <a:spcPct val="0"/>
              </a:spcBef>
              <a:buNone/>
            </a:pPr>
            <a:r>
              <a:rPr lang="ja-JP" altLang="en-US" b="1" dirty="0"/>
              <a:t>利益相反（</a:t>
            </a:r>
            <a:r>
              <a:rPr lang="en-US" altLang="ja-JP" b="1" dirty="0"/>
              <a:t>COI</a:t>
            </a:r>
            <a:r>
              <a:rPr lang="ja-JP" altLang="en-US" b="1" dirty="0"/>
              <a:t>） 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3810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47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kyushu_500</dc:creator>
  <cp:lastModifiedBy>kyushu_500</cp:lastModifiedBy>
  <cp:revision>13</cp:revision>
  <cp:lastPrinted>2020-04-20T06:19:25Z</cp:lastPrinted>
  <dcterms:created xsi:type="dcterms:W3CDTF">2020-04-20T02:25:25Z</dcterms:created>
  <dcterms:modified xsi:type="dcterms:W3CDTF">2020-04-20T07:22:38Z</dcterms:modified>
</cp:coreProperties>
</file>