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22680613" cy="5039995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4660"/>
  </p:normalViewPr>
  <p:slideViewPr>
    <p:cSldViewPr snapToGrid="0">
      <p:cViewPr varScale="1">
        <p:scale>
          <a:sx n="16" d="100"/>
          <a:sy n="16" d="100"/>
        </p:scale>
        <p:origin x="40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1046" y="8248329"/>
            <a:ext cx="19278521" cy="17546649"/>
          </a:xfrm>
        </p:spPr>
        <p:txBody>
          <a:bodyPr anchor="b"/>
          <a:lstStyle>
            <a:lvl1pPr algn="ctr">
              <a:defRPr sz="1488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5077" y="26471644"/>
            <a:ext cx="17010460" cy="12168318"/>
          </a:xfrm>
        </p:spPr>
        <p:txBody>
          <a:bodyPr/>
          <a:lstStyle>
            <a:lvl1pPr marL="0" indent="0" algn="ctr">
              <a:buNone/>
              <a:defRPr sz="5953"/>
            </a:lvl1pPr>
            <a:lvl2pPr marL="1134039" indent="0" algn="ctr">
              <a:buNone/>
              <a:defRPr sz="4961"/>
            </a:lvl2pPr>
            <a:lvl3pPr marL="2268078" indent="0" algn="ctr">
              <a:buNone/>
              <a:defRPr sz="4465"/>
            </a:lvl3pPr>
            <a:lvl4pPr marL="3402117" indent="0" algn="ctr">
              <a:buNone/>
              <a:defRPr sz="3969"/>
            </a:lvl4pPr>
            <a:lvl5pPr marL="4536156" indent="0" algn="ctr">
              <a:buNone/>
              <a:defRPr sz="3969"/>
            </a:lvl5pPr>
            <a:lvl6pPr marL="5670194" indent="0" algn="ctr">
              <a:buNone/>
              <a:defRPr sz="3969"/>
            </a:lvl6pPr>
            <a:lvl7pPr marL="6804233" indent="0" algn="ctr">
              <a:buNone/>
              <a:defRPr sz="3969"/>
            </a:lvl7pPr>
            <a:lvl8pPr marL="7938272" indent="0" algn="ctr">
              <a:buNone/>
              <a:defRPr sz="3969"/>
            </a:lvl8pPr>
            <a:lvl9pPr marL="9072311" indent="0" algn="ctr">
              <a:buNone/>
              <a:defRPr sz="396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2E9-5E56-474C-8C5D-6B7569618DB5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52C6-1396-4183-98D0-DD45275CE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550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2E9-5E56-474C-8C5D-6B7569618DB5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52C6-1396-4183-98D0-DD45275CE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54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230815" y="2683331"/>
            <a:ext cx="4890507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293" y="2683331"/>
            <a:ext cx="1438801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2E9-5E56-474C-8C5D-6B7569618DB5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52C6-1396-4183-98D0-DD45275CE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282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2E9-5E56-474C-8C5D-6B7569618DB5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52C6-1396-4183-98D0-DD45275CE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226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480" y="12565002"/>
            <a:ext cx="19562029" cy="20964976"/>
          </a:xfrm>
        </p:spPr>
        <p:txBody>
          <a:bodyPr anchor="b"/>
          <a:lstStyle>
            <a:lvl1pPr>
              <a:defRPr sz="1488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47480" y="33728315"/>
            <a:ext cx="19562029" cy="11024985"/>
          </a:xfrm>
        </p:spPr>
        <p:txBody>
          <a:bodyPr/>
          <a:lstStyle>
            <a:lvl1pPr marL="0" indent="0">
              <a:buNone/>
              <a:defRPr sz="5953">
                <a:solidFill>
                  <a:schemeClr val="tx1"/>
                </a:solidFill>
              </a:defRPr>
            </a:lvl1pPr>
            <a:lvl2pPr marL="1134039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268078" indent="0">
              <a:buNone/>
              <a:defRPr sz="4465">
                <a:solidFill>
                  <a:schemeClr val="tx1">
                    <a:tint val="75000"/>
                  </a:schemeClr>
                </a:solidFill>
              </a:defRPr>
            </a:lvl3pPr>
            <a:lvl4pPr marL="3402117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4pPr>
            <a:lvl5pPr marL="4536156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5pPr>
            <a:lvl6pPr marL="5670194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6pPr>
            <a:lvl7pPr marL="6804233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7pPr>
            <a:lvl8pPr marL="7938272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8pPr>
            <a:lvl9pPr marL="9072311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2E9-5E56-474C-8C5D-6B7569618DB5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52C6-1396-4183-98D0-DD45275CE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71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9292" y="13416653"/>
            <a:ext cx="9639261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82060" y="13416653"/>
            <a:ext cx="9639261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2E9-5E56-474C-8C5D-6B7569618DB5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52C6-1396-4183-98D0-DD45275CE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720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2683342"/>
            <a:ext cx="19562029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249" y="12354992"/>
            <a:ext cx="9594961" cy="6054990"/>
          </a:xfrm>
        </p:spPr>
        <p:txBody>
          <a:bodyPr anchor="b"/>
          <a:lstStyle>
            <a:lvl1pPr marL="0" indent="0">
              <a:buNone/>
              <a:defRPr sz="5953" b="1"/>
            </a:lvl1pPr>
            <a:lvl2pPr marL="1134039" indent="0">
              <a:buNone/>
              <a:defRPr sz="4961" b="1"/>
            </a:lvl2pPr>
            <a:lvl3pPr marL="2268078" indent="0">
              <a:buNone/>
              <a:defRPr sz="4465" b="1"/>
            </a:lvl3pPr>
            <a:lvl4pPr marL="3402117" indent="0">
              <a:buNone/>
              <a:defRPr sz="3969" b="1"/>
            </a:lvl4pPr>
            <a:lvl5pPr marL="4536156" indent="0">
              <a:buNone/>
              <a:defRPr sz="3969" b="1"/>
            </a:lvl5pPr>
            <a:lvl6pPr marL="5670194" indent="0">
              <a:buNone/>
              <a:defRPr sz="3969" b="1"/>
            </a:lvl6pPr>
            <a:lvl7pPr marL="6804233" indent="0">
              <a:buNone/>
              <a:defRPr sz="3969" b="1"/>
            </a:lvl7pPr>
            <a:lvl8pPr marL="7938272" indent="0">
              <a:buNone/>
              <a:defRPr sz="3969" b="1"/>
            </a:lvl8pPr>
            <a:lvl9pPr marL="9072311" indent="0">
              <a:buNone/>
              <a:defRPr sz="39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249" y="18409982"/>
            <a:ext cx="9594961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482061" y="12354992"/>
            <a:ext cx="9642215" cy="6054990"/>
          </a:xfrm>
        </p:spPr>
        <p:txBody>
          <a:bodyPr anchor="b"/>
          <a:lstStyle>
            <a:lvl1pPr marL="0" indent="0">
              <a:buNone/>
              <a:defRPr sz="5953" b="1"/>
            </a:lvl1pPr>
            <a:lvl2pPr marL="1134039" indent="0">
              <a:buNone/>
              <a:defRPr sz="4961" b="1"/>
            </a:lvl2pPr>
            <a:lvl3pPr marL="2268078" indent="0">
              <a:buNone/>
              <a:defRPr sz="4465" b="1"/>
            </a:lvl3pPr>
            <a:lvl4pPr marL="3402117" indent="0">
              <a:buNone/>
              <a:defRPr sz="3969" b="1"/>
            </a:lvl4pPr>
            <a:lvl5pPr marL="4536156" indent="0">
              <a:buNone/>
              <a:defRPr sz="3969" b="1"/>
            </a:lvl5pPr>
            <a:lvl6pPr marL="5670194" indent="0">
              <a:buNone/>
              <a:defRPr sz="3969" b="1"/>
            </a:lvl6pPr>
            <a:lvl7pPr marL="6804233" indent="0">
              <a:buNone/>
              <a:defRPr sz="3969" b="1"/>
            </a:lvl7pPr>
            <a:lvl8pPr marL="7938272" indent="0">
              <a:buNone/>
              <a:defRPr sz="3969" b="1"/>
            </a:lvl8pPr>
            <a:lvl9pPr marL="9072311" indent="0">
              <a:buNone/>
              <a:defRPr sz="39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482061" y="18409982"/>
            <a:ext cx="9642215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2E9-5E56-474C-8C5D-6B7569618DB5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52C6-1396-4183-98D0-DD45275CE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234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2E9-5E56-474C-8C5D-6B7569618DB5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52C6-1396-4183-98D0-DD45275CE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48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2E9-5E56-474C-8C5D-6B7569618DB5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52C6-1396-4183-98D0-DD45275CE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258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3359997"/>
            <a:ext cx="7315088" cy="11759988"/>
          </a:xfrm>
        </p:spPr>
        <p:txBody>
          <a:bodyPr anchor="b"/>
          <a:lstStyle>
            <a:lvl1pPr>
              <a:defRPr sz="793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2215" y="7256671"/>
            <a:ext cx="11482060" cy="35816631"/>
          </a:xfrm>
        </p:spPr>
        <p:txBody>
          <a:bodyPr/>
          <a:lstStyle>
            <a:lvl1pPr>
              <a:defRPr sz="7937"/>
            </a:lvl1pPr>
            <a:lvl2pPr>
              <a:defRPr sz="6945"/>
            </a:lvl2pPr>
            <a:lvl3pPr>
              <a:defRPr sz="5953"/>
            </a:lvl3pPr>
            <a:lvl4pPr>
              <a:defRPr sz="4961"/>
            </a:lvl4pPr>
            <a:lvl5pPr>
              <a:defRPr sz="4961"/>
            </a:lvl5pPr>
            <a:lvl6pPr>
              <a:defRPr sz="4961"/>
            </a:lvl6pPr>
            <a:lvl7pPr>
              <a:defRPr sz="4961"/>
            </a:lvl7pPr>
            <a:lvl8pPr>
              <a:defRPr sz="4961"/>
            </a:lvl8pPr>
            <a:lvl9pPr>
              <a:defRPr sz="496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246" y="15119985"/>
            <a:ext cx="7315088" cy="28011643"/>
          </a:xfrm>
        </p:spPr>
        <p:txBody>
          <a:bodyPr/>
          <a:lstStyle>
            <a:lvl1pPr marL="0" indent="0">
              <a:buNone/>
              <a:defRPr sz="3969"/>
            </a:lvl1pPr>
            <a:lvl2pPr marL="1134039" indent="0">
              <a:buNone/>
              <a:defRPr sz="3473"/>
            </a:lvl2pPr>
            <a:lvl3pPr marL="2268078" indent="0">
              <a:buNone/>
              <a:defRPr sz="2976"/>
            </a:lvl3pPr>
            <a:lvl4pPr marL="3402117" indent="0">
              <a:buNone/>
              <a:defRPr sz="2480"/>
            </a:lvl4pPr>
            <a:lvl5pPr marL="4536156" indent="0">
              <a:buNone/>
              <a:defRPr sz="2480"/>
            </a:lvl5pPr>
            <a:lvl6pPr marL="5670194" indent="0">
              <a:buNone/>
              <a:defRPr sz="2480"/>
            </a:lvl6pPr>
            <a:lvl7pPr marL="6804233" indent="0">
              <a:buNone/>
              <a:defRPr sz="2480"/>
            </a:lvl7pPr>
            <a:lvl8pPr marL="7938272" indent="0">
              <a:buNone/>
              <a:defRPr sz="2480"/>
            </a:lvl8pPr>
            <a:lvl9pPr marL="9072311" indent="0">
              <a:buNone/>
              <a:defRPr sz="248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2E9-5E56-474C-8C5D-6B7569618DB5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52C6-1396-4183-98D0-DD45275CE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13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3359997"/>
            <a:ext cx="7315088" cy="11759988"/>
          </a:xfrm>
        </p:spPr>
        <p:txBody>
          <a:bodyPr anchor="b"/>
          <a:lstStyle>
            <a:lvl1pPr>
              <a:defRPr sz="793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42215" y="7256671"/>
            <a:ext cx="11482060" cy="35816631"/>
          </a:xfrm>
        </p:spPr>
        <p:txBody>
          <a:bodyPr anchor="t"/>
          <a:lstStyle>
            <a:lvl1pPr marL="0" indent="0">
              <a:buNone/>
              <a:defRPr sz="7937"/>
            </a:lvl1pPr>
            <a:lvl2pPr marL="1134039" indent="0">
              <a:buNone/>
              <a:defRPr sz="6945"/>
            </a:lvl2pPr>
            <a:lvl3pPr marL="2268078" indent="0">
              <a:buNone/>
              <a:defRPr sz="5953"/>
            </a:lvl3pPr>
            <a:lvl4pPr marL="3402117" indent="0">
              <a:buNone/>
              <a:defRPr sz="4961"/>
            </a:lvl4pPr>
            <a:lvl5pPr marL="4536156" indent="0">
              <a:buNone/>
              <a:defRPr sz="4961"/>
            </a:lvl5pPr>
            <a:lvl6pPr marL="5670194" indent="0">
              <a:buNone/>
              <a:defRPr sz="4961"/>
            </a:lvl6pPr>
            <a:lvl7pPr marL="6804233" indent="0">
              <a:buNone/>
              <a:defRPr sz="4961"/>
            </a:lvl7pPr>
            <a:lvl8pPr marL="7938272" indent="0">
              <a:buNone/>
              <a:defRPr sz="4961"/>
            </a:lvl8pPr>
            <a:lvl9pPr marL="9072311" indent="0">
              <a:buNone/>
              <a:defRPr sz="496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246" y="15119985"/>
            <a:ext cx="7315088" cy="28011643"/>
          </a:xfrm>
        </p:spPr>
        <p:txBody>
          <a:bodyPr/>
          <a:lstStyle>
            <a:lvl1pPr marL="0" indent="0">
              <a:buNone/>
              <a:defRPr sz="3969"/>
            </a:lvl1pPr>
            <a:lvl2pPr marL="1134039" indent="0">
              <a:buNone/>
              <a:defRPr sz="3473"/>
            </a:lvl2pPr>
            <a:lvl3pPr marL="2268078" indent="0">
              <a:buNone/>
              <a:defRPr sz="2976"/>
            </a:lvl3pPr>
            <a:lvl4pPr marL="3402117" indent="0">
              <a:buNone/>
              <a:defRPr sz="2480"/>
            </a:lvl4pPr>
            <a:lvl5pPr marL="4536156" indent="0">
              <a:buNone/>
              <a:defRPr sz="2480"/>
            </a:lvl5pPr>
            <a:lvl6pPr marL="5670194" indent="0">
              <a:buNone/>
              <a:defRPr sz="2480"/>
            </a:lvl6pPr>
            <a:lvl7pPr marL="6804233" indent="0">
              <a:buNone/>
              <a:defRPr sz="2480"/>
            </a:lvl7pPr>
            <a:lvl8pPr marL="7938272" indent="0">
              <a:buNone/>
              <a:defRPr sz="2480"/>
            </a:lvl8pPr>
            <a:lvl9pPr marL="9072311" indent="0">
              <a:buNone/>
              <a:defRPr sz="248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2E9-5E56-474C-8C5D-6B7569618DB5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52C6-1396-4183-98D0-DD45275CE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72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9292" y="2683342"/>
            <a:ext cx="19562029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9292" y="13416653"/>
            <a:ext cx="19562029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59292" y="46713298"/>
            <a:ext cx="5103138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22E9-5E56-474C-8C5D-6B7569618DB5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12953" y="46713298"/>
            <a:ext cx="7654707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018183" y="46713298"/>
            <a:ext cx="5103138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A52C6-1396-4183-98D0-DD45275CE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929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268078" rtl="0" eaLnBrk="1" latinLnBrk="0" hangingPunct="1">
        <a:lnSpc>
          <a:spcPct val="90000"/>
        </a:lnSpc>
        <a:spcBef>
          <a:spcPct val="0"/>
        </a:spcBef>
        <a:buNone/>
        <a:defRPr kumimoji="1" sz="109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019" indent="-567019" algn="l" defTabSz="2268078" rtl="0" eaLnBrk="1" latinLnBrk="0" hangingPunct="1">
        <a:lnSpc>
          <a:spcPct val="90000"/>
        </a:lnSpc>
        <a:spcBef>
          <a:spcPts val="2480"/>
        </a:spcBef>
        <a:buFont typeface="Arial" panose="020B0604020202020204" pitchFamily="34" charset="0"/>
        <a:buChar char="•"/>
        <a:defRPr kumimoji="1" sz="6945" kern="1200">
          <a:solidFill>
            <a:schemeClr val="tx1"/>
          </a:solidFill>
          <a:latin typeface="+mn-lt"/>
          <a:ea typeface="+mn-ea"/>
          <a:cs typeface="+mn-cs"/>
        </a:defRPr>
      </a:lvl1pPr>
      <a:lvl2pPr marL="1701058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2835097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969136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5103175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6237214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7371253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8505292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639330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1pPr>
      <a:lvl2pPr marL="1134039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2pPr>
      <a:lvl3pPr marL="2268078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3pPr>
      <a:lvl4pPr marL="3402117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4536156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5670194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6804233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7938272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072311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E21C5F6-2460-413C-B869-DB20B2F9FF66}"/>
              </a:ext>
            </a:extLst>
          </p:cNvPr>
          <p:cNvSpPr/>
          <p:nvPr/>
        </p:nvSpPr>
        <p:spPr>
          <a:xfrm>
            <a:off x="5040614" y="2383"/>
            <a:ext cx="17640000" cy="50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600" b="1" dirty="0">
                <a:solidFill>
                  <a:schemeClr val="tx1"/>
                </a:solidFill>
                <a:latin typeface="+mn-ea"/>
              </a:rPr>
              <a:t>演題名・演者名・所属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DA36933-11B2-476E-A031-A15258B2783F}"/>
              </a:ext>
            </a:extLst>
          </p:cNvPr>
          <p:cNvSpPr/>
          <p:nvPr/>
        </p:nvSpPr>
        <p:spPr>
          <a:xfrm>
            <a:off x="614" y="2383"/>
            <a:ext cx="5040000" cy="50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600" b="1" dirty="0">
                <a:solidFill>
                  <a:schemeClr val="tx1"/>
                </a:solidFill>
                <a:latin typeface="+mn-ea"/>
              </a:rPr>
              <a:t>演題番号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03F5CC2-F0A3-4F2B-B34A-6BF5332D9BBC}"/>
              </a:ext>
            </a:extLst>
          </p:cNvPr>
          <p:cNvSpPr/>
          <p:nvPr/>
        </p:nvSpPr>
        <p:spPr>
          <a:xfrm>
            <a:off x="286459" y="23745732"/>
            <a:ext cx="22107694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735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ポスターはこのページに作成してください。</a:t>
            </a:r>
            <a:endParaRPr lang="en-US" altLang="ja-JP" sz="735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735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（作成時は、このテキストを削除してください）</a:t>
            </a:r>
            <a:endParaRPr lang="en-US" altLang="ja-JP" sz="735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219768A7-AD0F-4E38-AB19-EF9E22C22999}"/>
              </a:ext>
            </a:extLst>
          </p:cNvPr>
          <p:cNvSpPr txBox="1">
            <a:spLocks noChangeArrowheads="1"/>
          </p:cNvSpPr>
          <p:nvPr/>
        </p:nvSpPr>
        <p:spPr>
          <a:xfrm>
            <a:off x="11340306" y="46405800"/>
            <a:ext cx="11340308" cy="3991770"/>
          </a:xfrm>
          <a:prstGeom prst="rect">
            <a:avLst/>
          </a:prstGeo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lIns="640080" tIns="320040" rIns="640080" bIns="320040" rtlCol="0" anchor="ctr" anchorCtr="0">
            <a:normAutofit lnSpcReduction="10000"/>
          </a:bodyPr>
          <a:lstStyle>
            <a:lvl1pPr marL="0" indent="0" algn="ctr" defTabSz="323972" rtl="0" eaLnBrk="1" latinLnBrk="0" hangingPunct="1">
              <a:lnSpc>
                <a:spcPct val="90000"/>
              </a:lnSpc>
              <a:spcBef>
                <a:spcPts val="354"/>
              </a:spcBef>
              <a:buFont typeface="Arial" panose="020B0604020202020204" pitchFamily="34" charset="0"/>
              <a:buNone/>
              <a:defRPr kumimoji="1"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86" indent="0" algn="ctr" defTabSz="323972" rtl="0" eaLnBrk="1" latinLnBrk="0" hangingPunct="1">
              <a:lnSpc>
                <a:spcPct val="90000"/>
              </a:lnSpc>
              <a:spcBef>
                <a:spcPts val="177"/>
              </a:spcBef>
              <a:buFont typeface="Arial" panose="020B0604020202020204" pitchFamily="34" charset="0"/>
              <a:buNone/>
              <a:defRPr kumimoji="1" sz="7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72" indent="0" algn="ctr" defTabSz="323972" rtl="0" eaLnBrk="1" latinLnBrk="0" hangingPunct="1">
              <a:lnSpc>
                <a:spcPct val="90000"/>
              </a:lnSpc>
              <a:spcBef>
                <a:spcPts val="177"/>
              </a:spcBef>
              <a:buFont typeface="Arial" panose="020B0604020202020204" pitchFamily="34" charset="0"/>
              <a:buNone/>
              <a:defRPr kumimoji="1" sz="63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58" indent="0" algn="ctr" defTabSz="323972" rtl="0" eaLnBrk="1" latinLnBrk="0" hangingPunct="1">
              <a:lnSpc>
                <a:spcPct val="90000"/>
              </a:lnSpc>
              <a:spcBef>
                <a:spcPts val="177"/>
              </a:spcBef>
              <a:buFont typeface="Arial" panose="020B0604020202020204" pitchFamily="34" charset="0"/>
              <a:buNone/>
              <a:defRPr kumimoji="1" sz="5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44" indent="0" algn="ctr" defTabSz="323972" rtl="0" eaLnBrk="1" latinLnBrk="0" hangingPunct="1">
              <a:lnSpc>
                <a:spcPct val="90000"/>
              </a:lnSpc>
              <a:spcBef>
                <a:spcPts val="177"/>
              </a:spcBef>
              <a:buFont typeface="Arial" panose="020B0604020202020204" pitchFamily="34" charset="0"/>
              <a:buNone/>
              <a:defRPr kumimoji="1" sz="5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30" indent="0" algn="ctr" defTabSz="323972" rtl="0" eaLnBrk="1" latinLnBrk="0" hangingPunct="1">
              <a:lnSpc>
                <a:spcPct val="90000"/>
              </a:lnSpc>
              <a:spcBef>
                <a:spcPts val="177"/>
              </a:spcBef>
              <a:buFont typeface="Arial" panose="020B0604020202020204" pitchFamily="34" charset="0"/>
              <a:buNone/>
              <a:defRPr kumimoji="1" sz="5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16" indent="0" algn="ctr" defTabSz="323972" rtl="0" eaLnBrk="1" latinLnBrk="0" hangingPunct="1">
              <a:lnSpc>
                <a:spcPct val="90000"/>
              </a:lnSpc>
              <a:spcBef>
                <a:spcPts val="177"/>
              </a:spcBef>
              <a:buFont typeface="Arial" panose="020B0604020202020204" pitchFamily="34" charset="0"/>
              <a:buNone/>
              <a:defRPr kumimoji="1" sz="5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02" indent="0" algn="ctr" defTabSz="323972" rtl="0" eaLnBrk="1" latinLnBrk="0" hangingPunct="1">
              <a:lnSpc>
                <a:spcPct val="90000"/>
              </a:lnSpc>
              <a:spcBef>
                <a:spcPts val="177"/>
              </a:spcBef>
              <a:buFont typeface="Arial" panose="020B0604020202020204" pitchFamily="34" charset="0"/>
              <a:buNone/>
              <a:defRPr kumimoji="1" sz="5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888" indent="0" algn="ctr" defTabSz="323972" rtl="0" eaLnBrk="1" latinLnBrk="0" hangingPunct="1">
              <a:lnSpc>
                <a:spcPct val="90000"/>
              </a:lnSpc>
              <a:spcBef>
                <a:spcPts val="177"/>
              </a:spcBef>
              <a:buFont typeface="Arial" panose="020B0604020202020204" pitchFamily="34" charset="0"/>
              <a:buNone/>
              <a:defRPr kumimoji="1" sz="5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sz="3200" b="1" dirty="0">
                <a:latin typeface="+mn-ea"/>
              </a:rPr>
              <a:t>筆頭演者ならびに共同演者の開示すべき利益相反</a:t>
            </a:r>
            <a:r>
              <a:rPr lang="en-US" altLang="ja-JP" sz="3200" b="1" dirty="0">
                <a:latin typeface="+mn-ea"/>
              </a:rPr>
              <a:t>(COI)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ja-JP" sz="3200" b="1" dirty="0">
              <a:latin typeface="+mn-ea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3200" b="1" dirty="0">
                <a:latin typeface="+mn-ea"/>
              </a:rPr>
              <a:t>　　①顧問：	　　 企業</a:t>
            </a:r>
            <a:r>
              <a:rPr lang="en-US" altLang="ja-JP" sz="3200" b="1" dirty="0">
                <a:latin typeface="+mn-ea"/>
              </a:rPr>
              <a:t>A(</a:t>
            </a:r>
            <a:r>
              <a:rPr lang="ja-JP" altLang="en-US" sz="3200" b="1" dirty="0">
                <a:latin typeface="+mn-ea"/>
              </a:rPr>
              <a:t>○○</a:t>
            </a:r>
            <a:r>
              <a:rPr lang="en-US" altLang="ja-JP" sz="3200" b="1" dirty="0">
                <a:latin typeface="+mn-ea"/>
              </a:rPr>
              <a:t>)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3200" b="1" dirty="0">
                <a:latin typeface="+mn-ea"/>
              </a:rPr>
              <a:t>　　②株保有・利益：	　　 企業</a:t>
            </a:r>
            <a:r>
              <a:rPr lang="en-US" altLang="ja-JP" sz="3200" b="1" dirty="0">
                <a:latin typeface="+mn-ea"/>
              </a:rPr>
              <a:t>B(</a:t>
            </a:r>
            <a:r>
              <a:rPr lang="ja-JP" altLang="en-US" sz="3200" b="1" dirty="0">
                <a:latin typeface="+mn-ea"/>
              </a:rPr>
              <a:t>○○</a:t>
            </a:r>
            <a:r>
              <a:rPr lang="en-US" altLang="ja-JP" sz="3200" b="1" dirty="0">
                <a:latin typeface="+mn-ea"/>
              </a:rPr>
              <a:t>)</a:t>
            </a:r>
            <a:endParaRPr lang="ja-JP" altLang="en-US" sz="3200" b="1" dirty="0">
              <a:latin typeface="+mn-ea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3200" b="1" dirty="0">
                <a:latin typeface="+mn-ea"/>
              </a:rPr>
              <a:t>　　③特許使用料、④講演料、⑤原稿料：なし</a:t>
            </a:r>
            <a:endParaRPr lang="ja-JP" altLang="en-US" sz="800" b="1" dirty="0">
              <a:latin typeface="+mn-ea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3200" b="1" dirty="0">
                <a:latin typeface="+mn-ea"/>
              </a:rPr>
              <a:t>　　⑥受託研究・共同研究費： 企業</a:t>
            </a:r>
            <a:r>
              <a:rPr lang="en-US" altLang="ja-JP" sz="3200" b="1" dirty="0">
                <a:latin typeface="+mn-ea"/>
              </a:rPr>
              <a:t>C(</a:t>
            </a:r>
            <a:r>
              <a:rPr lang="ja-JP" altLang="en-US" sz="3200" b="1" dirty="0">
                <a:latin typeface="+mn-ea"/>
              </a:rPr>
              <a:t>○○、□□</a:t>
            </a:r>
            <a:r>
              <a:rPr lang="en-US" altLang="ja-JP" sz="3200" b="1" dirty="0">
                <a:latin typeface="+mn-ea"/>
              </a:rPr>
              <a:t>)</a:t>
            </a:r>
            <a:endParaRPr lang="ja-JP" altLang="en-US" sz="3200" b="1" dirty="0">
              <a:latin typeface="+mn-ea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3200" b="1" dirty="0">
                <a:latin typeface="+mn-ea"/>
              </a:rPr>
              <a:t>　　⑦奨学寄付金：　　　　　　　 企業</a:t>
            </a:r>
            <a:r>
              <a:rPr lang="en-US" altLang="ja-JP" sz="3200" b="1" dirty="0">
                <a:latin typeface="+mn-ea"/>
              </a:rPr>
              <a:t>D</a:t>
            </a:r>
            <a:r>
              <a:rPr lang="en-US" altLang="ja-JP" sz="800" b="1" dirty="0">
                <a:latin typeface="+mn-ea"/>
              </a:rPr>
              <a:t> </a:t>
            </a:r>
            <a:r>
              <a:rPr lang="en-US" altLang="ja-JP" sz="3200" b="1" dirty="0">
                <a:latin typeface="+mn-ea"/>
              </a:rPr>
              <a:t>(</a:t>
            </a:r>
            <a:r>
              <a:rPr lang="ja-JP" altLang="en-US" sz="3200" b="1" dirty="0">
                <a:latin typeface="+mn-ea"/>
              </a:rPr>
              <a:t>○○</a:t>
            </a:r>
            <a:r>
              <a:rPr lang="en-US" altLang="ja-JP" sz="3200" b="1" dirty="0">
                <a:latin typeface="+mn-ea"/>
              </a:rPr>
              <a:t>)</a:t>
            </a:r>
            <a:endParaRPr lang="ja-JP" altLang="en-US" sz="800" b="1" dirty="0">
              <a:latin typeface="+mn-ea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3200" b="1" dirty="0">
                <a:latin typeface="+mn-ea"/>
              </a:rPr>
              <a:t>　　⑧寄附講座所属、 ⑨贈答品などの報酬：なし</a:t>
            </a:r>
            <a:endParaRPr lang="ja-JP" altLang="en-US" sz="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38108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</TotalTime>
  <Words>134</Words>
  <Application>Microsoft Office PowerPoint</Application>
  <PresentationFormat>ユーザー設定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kyushu_500</dc:creator>
  <cp:lastModifiedBy>kyushu_500</cp:lastModifiedBy>
  <cp:revision>12</cp:revision>
  <cp:lastPrinted>2020-04-20T06:19:25Z</cp:lastPrinted>
  <dcterms:created xsi:type="dcterms:W3CDTF">2020-04-20T02:25:25Z</dcterms:created>
  <dcterms:modified xsi:type="dcterms:W3CDTF">2020-04-20T07:01:22Z</dcterms:modified>
</cp:coreProperties>
</file>