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3A56-38F1-49A4-850C-4C060647F053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D1A6-79DB-4A4D-88BD-8D410FBBE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972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3A56-38F1-49A4-850C-4C060647F053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D1A6-79DB-4A4D-88BD-8D410FBBE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3472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3A56-38F1-49A4-850C-4C060647F053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D1A6-79DB-4A4D-88BD-8D410FBBE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667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3A56-38F1-49A4-850C-4C060647F053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D1A6-79DB-4A4D-88BD-8D410FBBE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622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3A56-38F1-49A4-850C-4C060647F053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D1A6-79DB-4A4D-88BD-8D410FBBE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0203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3A56-38F1-49A4-850C-4C060647F053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D1A6-79DB-4A4D-88BD-8D410FBBE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8088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3A56-38F1-49A4-850C-4C060647F053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D1A6-79DB-4A4D-88BD-8D410FBBE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026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3A56-38F1-49A4-850C-4C060647F053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D1A6-79DB-4A4D-88BD-8D410FBBE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989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3A56-38F1-49A4-850C-4C060647F053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D1A6-79DB-4A4D-88BD-8D410FBBE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977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3A56-38F1-49A4-850C-4C060647F053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D1A6-79DB-4A4D-88BD-8D410FBBE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7227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3A56-38F1-49A4-850C-4C060647F053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D1A6-79DB-4A4D-88BD-8D410FBBE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66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43A56-38F1-49A4-850C-4C060647F053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ED1A6-79DB-4A4D-88BD-8D410FBBE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66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60812E-5301-4659-BF14-7B32B2FC9B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8EB00BC-624B-4B83-906F-1691610528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97D25815-44CD-481B-8000-532E8E773D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980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karasuma_636</dc:creator>
  <cp:lastModifiedBy>karasuma_636</cp:lastModifiedBy>
  <cp:revision>1</cp:revision>
  <dcterms:created xsi:type="dcterms:W3CDTF">2021-04-16T08:32:33Z</dcterms:created>
  <dcterms:modified xsi:type="dcterms:W3CDTF">2021-04-16T08:33:20Z</dcterms:modified>
</cp:coreProperties>
</file>