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E728EC-EF75-442A-BA2A-6F01CE58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83B3-B650-415B-A009-3EE13664ADB8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C6FD0B-67D4-4AE3-B1DD-66B01F25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C3CE40-5231-4C41-9DC4-73AE0610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C3F1-1F8F-4F46-ABD6-0D5969F03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5390E59-CE80-4F7E-BD1C-95CA2A91DF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9225" r="24878" b="69699"/>
          <a:stretch/>
        </p:blipFill>
        <p:spPr bwMode="auto">
          <a:xfrm>
            <a:off x="2808365" y="-3092"/>
            <a:ext cx="3395665" cy="10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9DB3A16-2415-48A2-8B29-FF6FC31D1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333" t="9445" r="45851" b="8704"/>
          <a:stretch/>
        </p:blipFill>
        <p:spPr>
          <a:xfrm>
            <a:off x="-2" y="0"/>
            <a:ext cx="2808367" cy="6858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CCD858D-4FDA-48A5-A3C7-BD69A60B21A4}"/>
              </a:ext>
            </a:extLst>
          </p:cNvPr>
          <p:cNvSpPr/>
          <p:nvPr userDrawn="1"/>
        </p:nvSpPr>
        <p:spPr>
          <a:xfrm>
            <a:off x="2808365" y="6427756"/>
            <a:ext cx="9383635" cy="420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1FED7F5-7B27-4F98-892E-A3C3AA79F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40" t="28055" r="5000" b="34028"/>
          <a:stretch/>
        </p:blipFill>
        <p:spPr>
          <a:xfrm>
            <a:off x="10749656" y="-3092"/>
            <a:ext cx="1348229" cy="147319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A7FA18A-88BA-40A0-A185-AEB8D972046A}"/>
              </a:ext>
            </a:extLst>
          </p:cNvPr>
          <p:cNvSpPr/>
          <p:nvPr userDrawn="1"/>
        </p:nvSpPr>
        <p:spPr>
          <a:xfrm>
            <a:off x="2808365" y="4788270"/>
            <a:ext cx="9383635" cy="16739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6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A10AE-01AA-499C-9B43-4182E4D5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0FE5A9-4AD7-4758-8655-84808CE3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83B3-B650-415B-A009-3EE13664ADB8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7369B1-39E6-4824-969E-CBEB2A90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F56479-9192-4C8C-A4FE-CA46FC23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C3F1-1F8F-4F46-ABD6-0D5969F03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9137AF0-06E0-4487-A9F0-180D2DBFF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40" t="28055" r="5000" b="34028"/>
          <a:stretch/>
        </p:blipFill>
        <p:spPr>
          <a:xfrm>
            <a:off x="11515850" y="0"/>
            <a:ext cx="676900" cy="7396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56460F2-F554-48CD-8C93-970007E1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27333" t="9445" r="45851" b="8704"/>
          <a:stretch/>
        </p:blipFill>
        <p:spPr>
          <a:xfrm>
            <a:off x="-2" y="0"/>
            <a:ext cx="2808367" cy="68580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82CB1DB-3A83-4A69-9E94-1A367F011851}"/>
              </a:ext>
            </a:extLst>
          </p:cNvPr>
          <p:cNvSpPr/>
          <p:nvPr userDrawn="1"/>
        </p:nvSpPr>
        <p:spPr>
          <a:xfrm>
            <a:off x="-25402" y="0"/>
            <a:ext cx="3390902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96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8940C59-E197-4305-ADFC-45243509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83B3-B650-415B-A009-3EE13664ADB8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B1DF1C-29C8-41E2-ADAC-4398F527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7578C8-3204-445B-9BB7-004E7AFA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C3F1-1F8F-4F46-ABD6-0D5969F03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2597CA-5A26-4D1B-8061-973B0D274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40" t="28055" r="5000" b="34028"/>
          <a:stretch/>
        </p:blipFill>
        <p:spPr>
          <a:xfrm>
            <a:off x="11515850" y="0"/>
            <a:ext cx="676900" cy="7396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44C406-A66C-4FD4-9A91-0CEBA3EBD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27333" t="9445" r="45851" b="8704"/>
          <a:stretch/>
        </p:blipFill>
        <p:spPr>
          <a:xfrm>
            <a:off x="-2" y="0"/>
            <a:ext cx="2808367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58DFCD2-A8B7-40DC-80AF-8AE364AB2BFA}"/>
              </a:ext>
            </a:extLst>
          </p:cNvPr>
          <p:cNvSpPr/>
          <p:nvPr userDrawn="1"/>
        </p:nvSpPr>
        <p:spPr>
          <a:xfrm>
            <a:off x="-25402" y="0"/>
            <a:ext cx="3390902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10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CBE5D7-7D08-49DE-9EC9-3411DF0F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4A4E4A-4E27-4FAC-9213-589E67E73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D80FF3-E7FD-42C9-B8C9-1F494BA7D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283B3-B650-415B-A009-3EE13664ADB8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46FCC-EF96-41B2-992B-4CC20CAEB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2D3ADF-7966-448D-98A7-B0D1724DB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C3F1-1F8F-4F46-ABD6-0D5969F03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20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9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31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nagakawa masumi</dc:creator>
  <cp:lastModifiedBy>nagakawa masumi</cp:lastModifiedBy>
  <cp:revision>1</cp:revision>
  <dcterms:created xsi:type="dcterms:W3CDTF">2021-08-23T00:59:37Z</dcterms:created>
  <dcterms:modified xsi:type="dcterms:W3CDTF">2021-08-23T00:59:44Z</dcterms:modified>
</cp:coreProperties>
</file>