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72" d="100"/>
          <a:sy n="72" d="100"/>
        </p:scale>
        <p:origin x="1350" y="6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2019/8/4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2019/8/4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8650" y="2061006"/>
            <a:ext cx="78867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50291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8/4/2019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61564" y="365125"/>
            <a:ext cx="1364673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7571510" y="0"/>
            <a:ext cx="1572491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3326" y="0"/>
            <a:ext cx="8062025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1" y="1825625"/>
            <a:ext cx="3125815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8/4/2019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9144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42481" y="2402237"/>
            <a:ext cx="3952068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8/4/2019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4242662" y="1709738"/>
            <a:ext cx="490133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0"/>
            <a:ext cx="8053388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"/>
            <a:ext cx="805815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9144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2019/8/4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8/4/2019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86150" y="6356353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057900" y="6356353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753595" y="914399"/>
            <a:ext cx="7636810" cy="26259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58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回全国自治体病院学会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10" name="テキスト ボックス 9"/>
          <p:cNvSpPr txBox="1">
            <a:spLocks/>
          </p:cNvSpPr>
          <p:nvPr/>
        </p:nvSpPr>
        <p:spPr>
          <a:xfrm>
            <a:off x="753595" y="4251569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メイリオ</vt:lpstr>
      <vt:lpstr>Arial</vt:lpstr>
      <vt:lpstr>Calibri</vt:lpstr>
      <vt:lpstr>Segoe UI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2019-08-04T11:05:01Z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