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 dirty="0" smtClean="0"/>
              <a:t>第</a:t>
            </a:r>
            <a:r>
              <a:rPr lang="en-US" altLang="ja-JP" sz="3600" b="1" smtClean="0"/>
              <a:t>45</a:t>
            </a:r>
            <a:r>
              <a:rPr lang="ja-JP" altLang="en-US" sz="3600" b="1" smtClean="0"/>
              <a:t>回</a:t>
            </a:r>
            <a:r>
              <a:rPr lang="ja-JP" altLang="en-US" sz="3600" b="1" dirty="0" smtClean="0"/>
              <a:t>日本頭痛学会総会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ja-JP" altLang="en-US" sz="2800" b="1" dirty="0"/>
              <a:t>筆頭</a:t>
            </a:r>
            <a:r>
              <a:rPr lang="ja-JP" altLang="en-US" sz="2800" b="1" dirty="0" smtClean="0"/>
              <a:t>発表者名：</a:t>
            </a:r>
            <a:r>
              <a:rPr lang="ja-JP" altLang="en-US" sz="2800" b="1" i="1" dirty="0" smtClean="0"/>
              <a:t>○○　○○</a:t>
            </a:r>
            <a:endParaRPr kumimoji="1" lang="ja-JP" altLang="en-US" sz="36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 smtClean="0"/>
              <a:t>①顧問：　　　　　　　　　　　　　　　　　　　　　　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②</a:t>
            </a:r>
            <a:r>
              <a:rPr lang="ja-JP" altLang="en-US" b="1" dirty="0" smtClean="0"/>
              <a:t>株保有・利益：　　　　　　　　　　　　　　　　  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③特許使用料：　　　　　　　　　　　　　　　　　 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④講演料</a:t>
            </a:r>
            <a:r>
              <a:rPr lang="en-US" altLang="ja-JP" b="1" dirty="0" smtClean="0"/>
              <a:t>:</a:t>
            </a:r>
            <a:r>
              <a:rPr lang="ja-JP" altLang="en-US" b="1" dirty="0" smtClean="0"/>
              <a:t>　　　　　　　　　　　　　　　　　　　　　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⑤原稿料：　　　　　　　　　　　　　　　　　　　　 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⑥受託研究・共同研究費：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⑦奨学寄付金</a:t>
            </a:r>
            <a:r>
              <a:rPr kumimoji="1" lang="en-US" altLang="ja-JP" b="1" dirty="0" smtClean="0"/>
              <a:t>:</a:t>
            </a:r>
          </a:p>
          <a:p>
            <a:pPr marL="0" indent="0">
              <a:buNone/>
            </a:pPr>
            <a:r>
              <a:rPr lang="ja-JP" altLang="en-US" b="1" dirty="0" smtClean="0"/>
              <a:t>⑧寄付講座所属：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⑨贈答品などの報酬：</a:t>
            </a:r>
            <a:endParaRPr kumimoji="1"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7545" y="1535113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 smtClean="0"/>
          </a:p>
          <a:p>
            <a:r>
              <a:rPr lang="ja-JP" altLang="en-US" sz="3100" dirty="0" smtClean="0"/>
              <a:t>演題</a:t>
            </a:r>
            <a:r>
              <a:rPr lang="ja-JP" altLang="en-US" sz="3100" dirty="0"/>
              <a:t>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 smtClean="0"/>
              <a:t>なし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なし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なし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なし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なし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○○製薬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○○製薬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あり</a:t>
            </a:r>
            <a:r>
              <a:rPr kumimoji="1" lang="en-US" altLang="ja-JP" b="1" dirty="0" smtClean="0"/>
              <a:t>(</a:t>
            </a:r>
            <a:r>
              <a:rPr kumimoji="1" lang="ja-JP" altLang="en-US" b="1" dirty="0" smtClean="0"/>
              <a:t>○○製薬</a:t>
            </a:r>
            <a:r>
              <a:rPr kumimoji="1" lang="en-US" altLang="ja-JP" b="1" dirty="0" smtClean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44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第45回日本頭痛学会総会 筆頭発表者名：○○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PC06</cp:lastModifiedBy>
  <cp:revision>6</cp:revision>
  <dcterms:created xsi:type="dcterms:W3CDTF">2016-07-24T08:49:31Z</dcterms:created>
  <dcterms:modified xsi:type="dcterms:W3CDTF">2017-03-08T04:42:45Z</dcterms:modified>
</cp:coreProperties>
</file>